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BFBFBF"/>
    <a:srgbClr val="F2F2F2"/>
    <a:srgbClr val="CC66FF"/>
    <a:srgbClr val="00FF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35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5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3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5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5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35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3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3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9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0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0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E38E2-16EB-4FBF-B493-278DC389C889}" type="datetimeFigureOut">
              <a:rPr lang="en-US" smtClean="0"/>
              <a:t>14/5/2021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82678-48E1-4910-B61A-CF4AA4E36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6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 rot="8100000">
            <a:off x="6907488" y="1902806"/>
            <a:ext cx="3913959" cy="391395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6066448" y="2459214"/>
            <a:ext cx="4162234" cy="1400571"/>
            <a:chOff x="3391450" y="3987820"/>
            <a:chExt cx="4162234" cy="1400571"/>
          </a:xfrm>
        </p:grpSpPr>
        <p:sp>
          <p:nvSpPr>
            <p:cNvPr id="35" name="Right Triangle 34"/>
            <p:cNvSpPr/>
            <p:nvPr/>
          </p:nvSpPr>
          <p:spPr>
            <a:xfrm rot="16200000">
              <a:off x="3391450" y="3989359"/>
              <a:ext cx="1399032" cy="1399032"/>
            </a:xfrm>
            <a:prstGeom prst="rtTriangl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Manual Input 20"/>
            <p:cNvSpPr/>
            <p:nvPr/>
          </p:nvSpPr>
          <p:spPr>
            <a:xfrm rot="5400000">
              <a:off x="5468082" y="3302790"/>
              <a:ext cx="1400571" cy="277063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 w 10011"/>
                <a:gd name="connsiteY0" fmla="*/ 5000 h 10000"/>
                <a:gd name="connsiteX1" fmla="*/ 10011 w 10011"/>
                <a:gd name="connsiteY1" fmla="*/ 0 h 10000"/>
                <a:gd name="connsiteX2" fmla="*/ 10011 w 10011"/>
                <a:gd name="connsiteY2" fmla="*/ 10000 h 10000"/>
                <a:gd name="connsiteX3" fmla="*/ 11 w 10011"/>
                <a:gd name="connsiteY3" fmla="*/ 10000 h 10000"/>
                <a:gd name="connsiteX4" fmla="*/ 11 w 10011"/>
                <a:gd name="connsiteY4" fmla="*/ 5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1" h="10000">
                  <a:moveTo>
                    <a:pt x="11" y="5000"/>
                  </a:moveTo>
                  <a:lnTo>
                    <a:pt x="10011" y="0"/>
                  </a:lnTo>
                  <a:lnTo>
                    <a:pt x="10011" y="10000"/>
                  </a:lnTo>
                  <a:lnTo>
                    <a:pt x="11" y="10000"/>
                  </a:lnTo>
                  <a:cubicBezTo>
                    <a:pt x="51" y="8333"/>
                    <a:pt x="-29" y="6667"/>
                    <a:pt x="11" y="5000"/>
                  </a:cubicBez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ight Triangle 19"/>
          <p:cNvSpPr/>
          <p:nvPr/>
        </p:nvSpPr>
        <p:spPr>
          <a:xfrm flipH="1">
            <a:off x="7453546" y="1060182"/>
            <a:ext cx="1399032" cy="1399032"/>
          </a:xfrm>
          <a:prstGeom prst="rtTriangl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arallelogram 17"/>
          <p:cNvSpPr/>
          <p:nvPr/>
        </p:nvSpPr>
        <p:spPr>
          <a:xfrm rot="5400000">
            <a:off x="8207271" y="1791536"/>
            <a:ext cx="2737466" cy="1399032"/>
          </a:xfrm>
          <a:prstGeom prst="parallelogram">
            <a:avLst>
              <a:gd name="adj" fmla="val 9943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/>
        </p:nvSpPr>
        <p:spPr>
          <a:xfrm rot="8151336" flipV="1">
            <a:off x="9293543" y="2908344"/>
            <a:ext cx="1956816" cy="1956816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876488" y="3856294"/>
            <a:ext cx="1395484" cy="1395484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Manual Input 20"/>
          <p:cNvSpPr/>
          <p:nvPr/>
        </p:nvSpPr>
        <p:spPr>
          <a:xfrm rot="5400000" flipH="1" flipV="1">
            <a:off x="6763922" y="3157976"/>
            <a:ext cx="1400571" cy="277063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19 w 10000"/>
              <a:gd name="connsiteY0" fmla="*/ 5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19 w 10000"/>
              <a:gd name="connsiteY4" fmla="*/ 5000 h 10000"/>
              <a:gd name="connsiteX0" fmla="*/ 119 w 10000"/>
              <a:gd name="connsiteY0" fmla="*/ 5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19 w 10000"/>
              <a:gd name="connsiteY4" fmla="*/ 5000 h 10000"/>
              <a:gd name="connsiteX0" fmla="*/ 11 w 10011"/>
              <a:gd name="connsiteY0" fmla="*/ 5000 h 10000"/>
              <a:gd name="connsiteX1" fmla="*/ 10011 w 10011"/>
              <a:gd name="connsiteY1" fmla="*/ 0 h 10000"/>
              <a:gd name="connsiteX2" fmla="*/ 10011 w 10011"/>
              <a:gd name="connsiteY2" fmla="*/ 10000 h 10000"/>
              <a:gd name="connsiteX3" fmla="*/ 11 w 10011"/>
              <a:gd name="connsiteY3" fmla="*/ 10000 h 10000"/>
              <a:gd name="connsiteX4" fmla="*/ 11 w 10011"/>
              <a:gd name="connsiteY4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11" h="10000">
                <a:moveTo>
                  <a:pt x="11" y="5000"/>
                </a:moveTo>
                <a:lnTo>
                  <a:pt x="10011" y="0"/>
                </a:lnTo>
                <a:lnTo>
                  <a:pt x="10011" y="10000"/>
                </a:lnTo>
                <a:lnTo>
                  <a:pt x="11" y="10000"/>
                </a:lnTo>
                <a:cubicBezTo>
                  <a:pt x="51" y="8333"/>
                  <a:pt x="-29" y="6667"/>
                  <a:pt x="11" y="5000"/>
                </a:cubicBezTo>
                <a:close/>
              </a:path>
            </a:pathLst>
          </a:custGeom>
          <a:solidFill>
            <a:srgbClr val="BFBF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/>
        </p:nvSpPr>
        <p:spPr>
          <a:xfrm rot="13485847" flipV="1">
            <a:off x="7905511" y="4270060"/>
            <a:ext cx="1956816" cy="1956816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2218560" y="5343651"/>
            <a:ext cx="2770632" cy="1534910"/>
            <a:chOff x="4208338" y="4660175"/>
            <a:chExt cx="2770632" cy="1534910"/>
          </a:xfrm>
        </p:grpSpPr>
        <p:sp>
          <p:nvSpPr>
            <p:cNvPr id="37" name="Flowchart: Manual Input 20"/>
            <p:cNvSpPr/>
            <p:nvPr/>
          </p:nvSpPr>
          <p:spPr>
            <a:xfrm rot="5400000">
              <a:off x="4893368" y="3975145"/>
              <a:ext cx="1400571" cy="277063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 w 10011"/>
                <a:gd name="connsiteY0" fmla="*/ 5000 h 10000"/>
                <a:gd name="connsiteX1" fmla="*/ 10011 w 10011"/>
                <a:gd name="connsiteY1" fmla="*/ 0 h 10000"/>
                <a:gd name="connsiteX2" fmla="*/ 10011 w 10011"/>
                <a:gd name="connsiteY2" fmla="*/ 10000 h 10000"/>
                <a:gd name="connsiteX3" fmla="*/ 11 w 10011"/>
                <a:gd name="connsiteY3" fmla="*/ 10000 h 10000"/>
                <a:gd name="connsiteX4" fmla="*/ 11 w 10011"/>
                <a:gd name="connsiteY4" fmla="*/ 5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1" h="10000">
                  <a:moveTo>
                    <a:pt x="11" y="5000"/>
                  </a:moveTo>
                  <a:lnTo>
                    <a:pt x="10011" y="0"/>
                  </a:lnTo>
                  <a:lnTo>
                    <a:pt x="10011" y="10000"/>
                  </a:lnTo>
                  <a:lnTo>
                    <a:pt x="11" y="10000"/>
                  </a:lnTo>
                  <a:cubicBezTo>
                    <a:pt x="51" y="8333"/>
                    <a:pt x="-29" y="6667"/>
                    <a:pt x="11" y="5000"/>
                  </a:cubicBezTo>
                  <a:close/>
                </a:path>
              </a:pathLst>
            </a:custGeom>
            <a:solidFill>
              <a:srgbClr val="BFBF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342856" y="4810090"/>
              <a:ext cx="1831271" cy="13849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  3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</a:p>
            <a:p>
              <a:r>
                <a:rPr lang="en-SG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Right-angled </a:t>
              </a:r>
            </a:p>
            <a:p>
              <a:r>
                <a:rPr lang="en-SG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Trapezium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4388" y="5339964"/>
            <a:ext cx="1395484" cy="1395484"/>
            <a:chOff x="7138868" y="493545"/>
            <a:chExt cx="1395484" cy="1395484"/>
          </a:xfrm>
        </p:grpSpPr>
        <p:sp>
          <p:nvSpPr>
            <p:cNvPr id="45" name="Rectangle 44"/>
            <p:cNvSpPr/>
            <p:nvPr/>
          </p:nvSpPr>
          <p:spPr>
            <a:xfrm>
              <a:off x="7138868" y="493545"/>
              <a:ext cx="1395484" cy="1395484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526592" y="862750"/>
              <a:ext cx="66075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71535" y="1854594"/>
            <a:ext cx="2737466" cy="1399032"/>
            <a:chOff x="9133640" y="3567719"/>
            <a:chExt cx="2737466" cy="1399032"/>
          </a:xfrm>
        </p:grpSpPr>
        <p:sp>
          <p:nvSpPr>
            <p:cNvPr id="48" name="Parallelogram 47"/>
            <p:cNvSpPr/>
            <p:nvPr/>
          </p:nvSpPr>
          <p:spPr>
            <a:xfrm>
              <a:off x="9133640" y="3567719"/>
              <a:ext cx="2737466" cy="1399032"/>
            </a:xfrm>
            <a:prstGeom prst="parallelogram">
              <a:avLst>
                <a:gd name="adj" fmla="val 99434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9617298" y="3880494"/>
              <a:ext cx="1617751" cy="95410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</a:p>
            <a:p>
              <a:pPr algn="ctr"/>
              <a:r>
                <a:rPr lang="en-SG" sz="20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Parallelogram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21410" y="4066689"/>
            <a:ext cx="1956816" cy="1956816"/>
            <a:chOff x="7766863" y="5552673"/>
            <a:chExt cx="1956816" cy="1956816"/>
          </a:xfrm>
        </p:grpSpPr>
        <p:sp>
          <p:nvSpPr>
            <p:cNvPr id="51" name="Right Triangle 50"/>
            <p:cNvSpPr/>
            <p:nvPr/>
          </p:nvSpPr>
          <p:spPr>
            <a:xfrm rot="2700000" flipV="1">
              <a:off x="7766863" y="5552673"/>
              <a:ext cx="1956816" cy="1956816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436730" y="5683626"/>
              <a:ext cx="66075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048148" y="3587912"/>
            <a:ext cx="2767588" cy="2767588"/>
            <a:chOff x="6214008" y="2142619"/>
            <a:chExt cx="2767588" cy="2767588"/>
          </a:xfrm>
        </p:grpSpPr>
        <p:sp>
          <p:nvSpPr>
            <p:cNvPr id="54" name="Right Triangle 53"/>
            <p:cNvSpPr/>
            <p:nvPr/>
          </p:nvSpPr>
          <p:spPr>
            <a:xfrm>
              <a:off x="6214008" y="2142619"/>
              <a:ext cx="2767588" cy="2767588"/>
            </a:xfrm>
            <a:prstGeom prst="rtTriangl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218668" y="3282831"/>
              <a:ext cx="1831271" cy="138499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   4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</a:p>
            <a:p>
              <a:r>
                <a:rPr lang="en-SG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Right-angled </a:t>
              </a:r>
            </a:p>
            <a:p>
              <a:r>
                <a:rPr lang="en-SG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Triangle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47642" y="1036813"/>
            <a:ext cx="6128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/>
              <a:t>Can help to create an app with these shapes based on the exact proportions in area 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2010854" y="1945553"/>
            <a:ext cx="4162234" cy="1400571"/>
            <a:chOff x="3603875" y="3641384"/>
            <a:chExt cx="4162234" cy="1400571"/>
          </a:xfrm>
        </p:grpSpPr>
        <p:grpSp>
          <p:nvGrpSpPr>
            <p:cNvPr id="58" name="Group 57"/>
            <p:cNvGrpSpPr/>
            <p:nvPr/>
          </p:nvGrpSpPr>
          <p:grpSpPr>
            <a:xfrm>
              <a:off x="3603875" y="3641384"/>
              <a:ext cx="4162234" cy="1400571"/>
              <a:chOff x="3391450" y="3987820"/>
              <a:chExt cx="4162234" cy="1400571"/>
            </a:xfrm>
          </p:grpSpPr>
          <p:sp>
            <p:nvSpPr>
              <p:cNvPr id="60" name="Right Triangle 59"/>
              <p:cNvSpPr/>
              <p:nvPr/>
            </p:nvSpPr>
            <p:spPr>
              <a:xfrm rot="16200000">
                <a:off x="3391450" y="3989359"/>
                <a:ext cx="1399032" cy="1399032"/>
              </a:xfrm>
              <a:prstGeom prst="rtTriangle">
                <a:avLst/>
              </a:pr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Flowchart: Manual Input 20"/>
              <p:cNvSpPr/>
              <p:nvPr/>
            </p:nvSpPr>
            <p:spPr>
              <a:xfrm rot="5400000">
                <a:off x="5468082" y="3302790"/>
                <a:ext cx="1400571" cy="277063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 w 10011"/>
                  <a:gd name="connsiteY0" fmla="*/ 5000 h 10000"/>
                  <a:gd name="connsiteX1" fmla="*/ 10011 w 10011"/>
                  <a:gd name="connsiteY1" fmla="*/ 0 h 10000"/>
                  <a:gd name="connsiteX2" fmla="*/ 10011 w 10011"/>
                  <a:gd name="connsiteY2" fmla="*/ 10000 h 10000"/>
                  <a:gd name="connsiteX3" fmla="*/ 11 w 10011"/>
                  <a:gd name="connsiteY3" fmla="*/ 10000 h 10000"/>
                  <a:gd name="connsiteX4" fmla="*/ 11 w 10011"/>
                  <a:gd name="connsiteY4" fmla="*/ 5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1" h="10000">
                    <a:moveTo>
                      <a:pt x="11" y="5000"/>
                    </a:moveTo>
                    <a:lnTo>
                      <a:pt x="10011" y="0"/>
                    </a:lnTo>
                    <a:lnTo>
                      <a:pt x="10011" y="10000"/>
                    </a:lnTo>
                    <a:lnTo>
                      <a:pt x="11" y="10000"/>
                    </a:lnTo>
                    <a:cubicBezTo>
                      <a:pt x="51" y="8333"/>
                      <a:pt x="-29" y="6667"/>
                      <a:pt x="11" y="5000"/>
                    </a:cubicBezTo>
                    <a:close/>
                  </a:path>
                </a:pathLst>
              </a:cu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4396885" y="3961354"/>
              <a:ext cx="2653740" cy="101566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4</a:t>
              </a:r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u</a:t>
              </a:r>
            </a:p>
            <a:p>
              <a:pPr algn="ctr"/>
              <a:r>
                <a:rPr lang="en-SG" sz="2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Isosceles Trapezium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 rot="2700000">
            <a:off x="2624186" y="3023728"/>
            <a:ext cx="1399032" cy="1399032"/>
            <a:chOff x="6320691" y="2168688"/>
            <a:chExt cx="1399032" cy="1399032"/>
          </a:xfrm>
        </p:grpSpPr>
        <p:sp>
          <p:nvSpPr>
            <p:cNvPr id="63" name="Right Triangle 62"/>
            <p:cNvSpPr/>
            <p:nvPr/>
          </p:nvSpPr>
          <p:spPr>
            <a:xfrm rot="21600000" flipH="1">
              <a:off x="6320691" y="2168688"/>
              <a:ext cx="1399032" cy="1399032"/>
            </a:xfrm>
            <a:prstGeom prst="rtTriangl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 rot="18900000">
              <a:off x="6898191" y="2773395"/>
              <a:ext cx="66075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1u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7878401" y="2872667"/>
            <a:ext cx="6607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</a:p>
        </p:txBody>
      </p:sp>
      <p:sp>
        <p:nvSpPr>
          <p:cNvPr id="66" name="Rectangle 65"/>
          <p:cNvSpPr/>
          <p:nvPr/>
        </p:nvSpPr>
        <p:spPr>
          <a:xfrm>
            <a:off x="9303835" y="2196672"/>
            <a:ext cx="66075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</a:p>
          <a:p>
            <a:pPr algn="ctr"/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0500761" y="3551311"/>
            <a:ext cx="660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593045" y="5493566"/>
            <a:ext cx="660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148520" y="4215168"/>
            <a:ext cx="660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614452" y="4234026"/>
            <a:ext cx="660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</a:p>
        </p:txBody>
      </p:sp>
      <p:sp>
        <p:nvSpPr>
          <p:cNvPr id="72" name="Rectangle 71"/>
          <p:cNvSpPr/>
          <p:nvPr/>
        </p:nvSpPr>
        <p:spPr>
          <a:xfrm>
            <a:off x="8066172" y="1712783"/>
            <a:ext cx="6607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1u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92360" y="0"/>
            <a:ext cx="8869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This is for teachers’ notes only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89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57066" y="5371715"/>
            <a:ext cx="2770632" cy="1400571"/>
            <a:chOff x="4246844" y="4688239"/>
            <a:chExt cx="2770632" cy="1400571"/>
          </a:xfrm>
        </p:grpSpPr>
        <p:sp>
          <p:nvSpPr>
            <p:cNvPr id="21" name="Flowchart: Manual Input 20"/>
            <p:cNvSpPr/>
            <p:nvPr/>
          </p:nvSpPr>
          <p:spPr>
            <a:xfrm rot="5400000">
              <a:off x="4931874" y="4003209"/>
              <a:ext cx="1400571" cy="277063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 w 10011"/>
                <a:gd name="connsiteY0" fmla="*/ 5000 h 10000"/>
                <a:gd name="connsiteX1" fmla="*/ 10011 w 10011"/>
                <a:gd name="connsiteY1" fmla="*/ 0 h 10000"/>
                <a:gd name="connsiteX2" fmla="*/ 10011 w 10011"/>
                <a:gd name="connsiteY2" fmla="*/ 10000 h 10000"/>
                <a:gd name="connsiteX3" fmla="*/ 11 w 10011"/>
                <a:gd name="connsiteY3" fmla="*/ 10000 h 10000"/>
                <a:gd name="connsiteX4" fmla="*/ 11 w 10011"/>
                <a:gd name="connsiteY4" fmla="*/ 5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1" h="10000">
                  <a:moveTo>
                    <a:pt x="11" y="5000"/>
                  </a:moveTo>
                  <a:lnTo>
                    <a:pt x="10011" y="0"/>
                  </a:lnTo>
                  <a:lnTo>
                    <a:pt x="10011" y="10000"/>
                  </a:lnTo>
                  <a:lnTo>
                    <a:pt x="11" y="10000"/>
                  </a:lnTo>
                  <a:cubicBezTo>
                    <a:pt x="51" y="8333"/>
                    <a:pt x="-29" y="6667"/>
                    <a:pt x="11" y="5000"/>
                  </a:cubicBezTo>
                  <a:close/>
                </a:path>
              </a:pathLst>
            </a:custGeom>
            <a:solidFill>
              <a:srgbClr val="BFBF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35068" y="5065359"/>
              <a:ext cx="476412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G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44388" y="5339964"/>
            <a:ext cx="1395484" cy="1395484"/>
            <a:chOff x="7138868" y="493545"/>
            <a:chExt cx="1395484" cy="1395484"/>
          </a:xfrm>
        </p:grpSpPr>
        <p:sp>
          <p:nvSpPr>
            <p:cNvPr id="19" name="Rectangle 18"/>
            <p:cNvSpPr/>
            <p:nvPr/>
          </p:nvSpPr>
          <p:spPr>
            <a:xfrm>
              <a:off x="7138868" y="493545"/>
              <a:ext cx="1395484" cy="1395484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21169" y="862750"/>
              <a:ext cx="471603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71535" y="1854594"/>
            <a:ext cx="2737466" cy="1399032"/>
            <a:chOff x="9133640" y="3567719"/>
            <a:chExt cx="2737466" cy="1399032"/>
          </a:xfrm>
        </p:grpSpPr>
        <p:sp>
          <p:nvSpPr>
            <p:cNvPr id="18" name="Parallelogram 17"/>
            <p:cNvSpPr/>
            <p:nvPr/>
          </p:nvSpPr>
          <p:spPr>
            <a:xfrm>
              <a:off x="9133640" y="3567719"/>
              <a:ext cx="2737466" cy="1399032"/>
            </a:xfrm>
            <a:prstGeom prst="parallelogram">
              <a:avLst>
                <a:gd name="adj" fmla="val 99434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266465" y="3944069"/>
              <a:ext cx="43152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36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21410" y="4066689"/>
            <a:ext cx="1956816" cy="1956816"/>
            <a:chOff x="7766863" y="5552673"/>
            <a:chExt cx="1956816" cy="1956816"/>
          </a:xfrm>
        </p:grpSpPr>
        <p:sp>
          <p:nvSpPr>
            <p:cNvPr id="26" name="Right Triangle 25"/>
            <p:cNvSpPr/>
            <p:nvPr/>
          </p:nvSpPr>
          <p:spPr>
            <a:xfrm rot="2700000" flipV="1">
              <a:off x="7766863" y="5552673"/>
              <a:ext cx="1956816" cy="1956816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61764" y="5683626"/>
              <a:ext cx="410690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48148" y="3587912"/>
            <a:ext cx="2767588" cy="2767588"/>
            <a:chOff x="6214008" y="2142619"/>
            <a:chExt cx="2767588" cy="2767588"/>
          </a:xfrm>
        </p:grpSpPr>
        <p:sp>
          <p:nvSpPr>
            <p:cNvPr id="13" name="Right Triangle 12"/>
            <p:cNvSpPr/>
            <p:nvPr/>
          </p:nvSpPr>
          <p:spPr>
            <a:xfrm>
              <a:off x="6214008" y="2142619"/>
              <a:ext cx="2767588" cy="2767588"/>
            </a:xfrm>
            <a:prstGeom prst="rtTriangl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794328" y="3533573"/>
              <a:ext cx="575660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07488" y="1766264"/>
            <a:ext cx="3913959" cy="3913959"/>
            <a:chOff x="1047667" y="1798102"/>
            <a:chExt cx="3913959" cy="3913959"/>
          </a:xfrm>
        </p:grpSpPr>
        <p:sp>
          <p:nvSpPr>
            <p:cNvPr id="33" name="Rectangle 32"/>
            <p:cNvSpPr/>
            <p:nvPr/>
          </p:nvSpPr>
          <p:spPr>
            <a:xfrm rot="8100000">
              <a:off x="1047667" y="1798102"/>
              <a:ext cx="3913959" cy="391395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634009" y="3071782"/>
              <a:ext cx="2897588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 </a:t>
              </a:r>
            </a:p>
            <a:p>
              <a:pPr algn="ctr"/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Yellow Square 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0791" y="409357"/>
            <a:ext cx="86339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3200" dirty="0" smtClean="0"/>
              <a:t>The whiteboard with these 8 shapes that upon clicking it will appear at each click. </a:t>
            </a:r>
            <a:endParaRPr lang="en-US" sz="32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2010854" y="1945553"/>
            <a:ext cx="4162234" cy="1400571"/>
            <a:chOff x="3603875" y="3641384"/>
            <a:chExt cx="4162234" cy="1400571"/>
          </a:xfrm>
        </p:grpSpPr>
        <p:grpSp>
          <p:nvGrpSpPr>
            <p:cNvPr id="40" name="Group 39"/>
            <p:cNvGrpSpPr/>
            <p:nvPr/>
          </p:nvGrpSpPr>
          <p:grpSpPr>
            <a:xfrm>
              <a:off x="3603875" y="3641384"/>
              <a:ext cx="4162234" cy="1400571"/>
              <a:chOff x="3391450" y="3987820"/>
              <a:chExt cx="4162234" cy="1400571"/>
            </a:xfrm>
          </p:grpSpPr>
          <p:sp>
            <p:nvSpPr>
              <p:cNvPr id="35" name="Right Triangle 34"/>
              <p:cNvSpPr/>
              <p:nvPr/>
            </p:nvSpPr>
            <p:spPr>
              <a:xfrm rot="16200000">
                <a:off x="3391450" y="3989359"/>
                <a:ext cx="1399032" cy="1399032"/>
              </a:xfrm>
              <a:prstGeom prst="rtTriangle">
                <a:avLst/>
              </a:pr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Manual Input 20"/>
              <p:cNvSpPr/>
              <p:nvPr/>
            </p:nvSpPr>
            <p:spPr>
              <a:xfrm rot="5400000">
                <a:off x="5468082" y="3302790"/>
                <a:ext cx="1400571" cy="277063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 w 10011"/>
                  <a:gd name="connsiteY0" fmla="*/ 5000 h 10000"/>
                  <a:gd name="connsiteX1" fmla="*/ 10011 w 10011"/>
                  <a:gd name="connsiteY1" fmla="*/ 0 h 10000"/>
                  <a:gd name="connsiteX2" fmla="*/ 10011 w 10011"/>
                  <a:gd name="connsiteY2" fmla="*/ 10000 h 10000"/>
                  <a:gd name="connsiteX3" fmla="*/ 11 w 10011"/>
                  <a:gd name="connsiteY3" fmla="*/ 10000 h 10000"/>
                  <a:gd name="connsiteX4" fmla="*/ 11 w 10011"/>
                  <a:gd name="connsiteY4" fmla="*/ 5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1" h="10000">
                    <a:moveTo>
                      <a:pt x="11" y="5000"/>
                    </a:moveTo>
                    <a:lnTo>
                      <a:pt x="10011" y="0"/>
                    </a:lnTo>
                    <a:lnTo>
                      <a:pt x="10011" y="10000"/>
                    </a:lnTo>
                    <a:lnTo>
                      <a:pt x="11" y="10000"/>
                    </a:lnTo>
                    <a:cubicBezTo>
                      <a:pt x="51" y="8333"/>
                      <a:pt x="-29" y="6667"/>
                      <a:pt x="11" y="5000"/>
                    </a:cubicBezTo>
                    <a:close/>
                  </a:path>
                </a:pathLst>
              </a:cu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5505586" y="4037554"/>
              <a:ext cx="43633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  <a:endPara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 rot="2700000">
            <a:off x="2624186" y="3023728"/>
            <a:ext cx="1399032" cy="1399032"/>
            <a:chOff x="6320691" y="2168688"/>
            <a:chExt cx="1399032" cy="1399032"/>
          </a:xfrm>
        </p:grpSpPr>
        <p:sp>
          <p:nvSpPr>
            <p:cNvPr id="20" name="Right Triangle 19"/>
            <p:cNvSpPr/>
            <p:nvPr/>
          </p:nvSpPr>
          <p:spPr>
            <a:xfrm rot="21600000" flipH="1">
              <a:off x="6320691" y="2168688"/>
              <a:ext cx="1399032" cy="1399032"/>
            </a:xfrm>
            <a:prstGeom prst="rtTriangl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18900000">
              <a:off x="7021312" y="2800336"/>
              <a:ext cx="46839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7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76116" y="5219315"/>
            <a:ext cx="2770632" cy="1400571"/>
            <a:chOff x="4246844" y="4688239"/>
            <a:chExt cx="2770632" cy="1400571"/>
          </a:xfrm>
        </p:grpSpPr>
        <p:sp>
          <p:nvSpPr>
            <p:cNvPr id="21" name="Flowchart: Manual Input 20"/>
            <p:cNvSpPr/>
            <p:nvPr/>
          </p:nvSpPr>
          <p:spPr>
            <a:xfrm rot="5400000">
              <a:off x="4931874" y="4003209"/>
              <a:ext cx="1400571" cy="2770632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9 w 10000"/>
                <a:gd name="connsiteY0" fmla="*/ 5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119 w 10000"/>
                <a:gd name="connsiteY4" fmla="*/ 5000 h 10000"/>
                <a:gd name="connsiteX0" fmla="*/ 11 w 10011"/>
                <a:gd name="connsiteY0" fmla="*/ 5000 h 10000"/>
                <a:gd name="connsiteX1" fmla="*/ 10011 w 10011"/>
                <a:gd name="connsiteY1" fmla="*/ 0 h 10000"/>
                <a:gd name="connsiteX2" fmla="*/ 10011 w 10011"/>
                <a:gd name="connsiteY2" fmla="*/ 10000 h 10000"/>
                <a:gd name="connsiteX3" fmla="*/ 11 w 10011"/>
                <a:gd name="connsiteY3" fmla="*/ 10000 h 10000"/>
                <a:gd name="connsiteX4" fmla="*/ 11 w 10011"/>
                <a:gd name="connsiteY4" fmla="*/ 5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1" h="10000">
                  <a:moveTo>
                    <a:pt x="11" y="5000"/>
                  </a:moveTo>
                  <a:lnTo>
                    <a:pt x="10011" y="0"/>
                  </a:lnTo>
                  <a:lnTo>
                    <a:pt x="10011" y="10000"/>
                  </a:lnTo>
                  <a:lnTo>
                    <a:pt x="11" y="10000"/>
                  </a:lnTo>
                  <a:cubicBezTo>
                    <a:pt x="51" y="8333"/>
                    <a:pt x="-29" y="6667"/>
                    <a:pt x="11" y="5000"/>
                  </a:cubicBezTo>
                  <a:close/>
                </a:path>
              </a:pathLst>
            </a:custGeom>
            <a:solidFill>
              <a:srgbClr val="BFBF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35068" y="5065359"/>
              <a:ext cx="476412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G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63438" y="5187564"/>
            <a:ext cx="1395484" cy="1395484"/>
            <a:chOff x="7138868" y="493545"/>
            <a:chExt cx="1395484" cy="1395484"/>
          </a:xfrm>
        </p:grpSpPr>
        <p:sp>
          <p:nvSpPr>
            <p:cNvPr id="19" name="Rectangle 18"/>
            <p:cNvSpPr/>
            <p:nvPr/>
          </p:nvSpPr>
          <p:spPr>
            <a:xfrm>
              <a:off x="7138868" y="493545"/>
              <a:ext cx="1395484" cy="1395484"/>
            </a:xfrm>
            <a:prstGeom prst="rect">
              <a:avLst/>
            </a:prstGeom>
            <a:solidFill>
              <a:srgbClr val="CC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21169" y="862750"/>
              <a:ext cx="471603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3935" y="1854594"/>
            <a:ext cx="2737466" cy="1399032"/>
            <a:chOff x="9133640" y="3567719"/>
            <a:chExt cx="2737466" cy="1399032"/>
          </a:xfrm>
        </p:grpSpPr>
        <p:sp>
          <p:nvSpPr>
            <p:cNvPr id="18" name="Parallelogram 17"/>
            <p:cNvSpPr/>
            <p:nvPr/>
          </p:nvSpPr>
          <p:spPr>
            <a:xfrm>
              <a:off x="9133640" y="3567719"/>
              <a:ext cx="2737466" cy="1399032"/>
            </a:xfrm>
            <a:prstGeom prst="parallelogram">
              <a:avLst>
                <a:gd name="adj" fmla="val 99434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266465" y="3944069"/>
              <a:ext cx="43152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36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21410" y="3952389"/>
            <a:ext cx="1956816" cy="1956816"/>
            <a:chOff x="7766863" y="5552673"/>
            <a:chExt cx="1956816" cy="1956816"/>
          </a:xfrm>
        </p:grpSpPr>
        <p:sp>
          <p:nvSpPr>
            <p:cNvPr id="26" name="Right Triangle 25"/>
            <p:cNvSpPr/>
            <p:nvPr/>
          </p:nvSpPr>
          <p:spPr>
            <a:xfrm rot="2700000" flipV="1">
              <a:off x="7766863" y="5552673"/>
              <a:ext cx="1956816" cy="1956816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61764" y="5683626"/>
              <a:ext cx="410690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38648" y="3816512"/>
            <a:ext cx="2767588" cy="2767588"/>
            <a:chOff x="6214008" y="2142619"/>
            <a:chExt cx="2767588" cy="2767588"/>
          </a:xfrm>
        </p:grpSpPr>
        <p:sp>
          <p:nvSpPr>
            <p:cNvPr id="13" name="Right Triangle 12"/>
            <p:cNvSpPr/>
            <p:nvPr/>
          </p:nvSpPr>
          <p:spPr>
            <a:xfrm>
              <a:off x="6214008" y="2142619"/>
              <a:ext cx="2767588" cy="2767588"/>
            </a:xfrm>
            <a:prstGeom prst="rtTriangl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794328" y="3533573"/>
              <a:ext cx="575660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</a:t>
              </a:r>
              <a:endPara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640788" y="1899614"/>
            <a:ext cx="3913959" cy="3913959"/>
            <a:chOff x="1047667" y="2083852"/>
            <a:chExt cx="3913959" cy="3913959"/>
          </a:xfrm>
        </p:grpSpPr>
        <p:sp>
          <p:nvSpPr>
            <p:cNvPr id="33" name="Rectangle 32"/>
            <p:cNvSpPr/>
            <p:nvPr/>
          </p:nvSpPr>
          <p:spPr>
            <a:xfrm rot="8100000">
              <a:off x="1047667" y="2083852"/>
              <a:ext cx="3913959" cy="391395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634009" y="3300382"/>
              <a:ext cx="2897588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 </a:t>
              </a:r>
            </a:p>
            <a:p>
              <a:pPr algn="ctr"/>
              <a:r>
                <a:rPr lang="en-SG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Yellow Square 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010854" y="1945553"/>
            <a:ext cx="4162234" cy="1400571"/>
            <a:chOff x="3603875" y="3641384"/>
            <a:chExt cx="4162234" cy="1400571"/>
          </a:xfrm>
        </p:grpSpPr>
        <p:grpSp>
          <p:nvGrpSpPr>
            <p:cNvPr id="40" name="Group 39"/>
            <p:cNvGrpSpPr/>
            <p:nvPr/>
          </p:nvGrpSpPr>
          <p:grpSpPr>
            <a:xfrm>
              <a:off x="3603875" y="3641384"/>
              <a:ext cx="4162234" cy="1400571"/>
              <a:chOff x="3391450" y="3987820"/>
              <a:chExt cx="4162234" cy="1400571"/>
            </a:xfrm>
          </p:grpSpPr>
          <p:sp>
            <p:nvSpPr>
              <p:cNvPr id="35" name="Right Triangle 34"/>
              <p:cNvSpPr/>
              <p:nvPr/>
            </p:nvSpPr>
            <p:spPr>
              <a:xfrm rot="16200000">
                <a:off x="3391450" y="3989359"/>
                <a:ext cx="1399032" cy="1399032"/>
              </a:xfrm>
              <a:prstGeom prst="rtTriangle">
                <a:avLst/>
              </a:pr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Manual Input 20"/>
              <p:cNvSpPr/>
              <p:nvPr/>
            </p:nvSpPr>
            <p:spPr>
              <a:xfrm rot="5400000">
                <a:off x="5468082" y="3302790"/>
                <a:ext cx="1400571" cy="2770632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9 w 10000"/>
                  <a:gd name="connsiteY0" fmla="*/ 5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119 w 10000"/>
                  <a:gd name="connsiteY4" fmla="*/ 5000 h 10000"/>
                  <a:gd name="connsiteX0" fmla="*/ 11 w 10011"/>
                  <a:gd name="connsiteY0" fmla="*/ 5000 h 10000"/>
                  <a:gd name="connsiteX1" fmla="*/ 10011 w 10011"/>
                  <a:gd name="connsiteY1" fmla="*/ 0 h 10000"/>
                  <a:gd name="connsiteX2" fmla="*/ 10011 w 10011"/>
                  <a:gd name="connsiteY2" fmla="*/ 10000 h 10000"/>
                  <a:gd name="connsiteX3" fmla="*/ 11 w 10011"/>
                  <a:gd name="connsiteY3" fmla="*/ 10000 h 10000"/>
                  <a:gd name="connsiteX4" fmla="*/ 11 w 10011"/>
                  <a:gd name="connsiteY4" fmla="*/ 5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1" h="10000">
                    <a:moveTo>
                      <a:pt x="11" y="5000"/>
                    </a:moveTo>
                    <a:lnTo>
                      <a:pt x="10011" y="0"/>
                    </a:lnTo>
                    <a:lnTo>
                      <a:pt x="10011" y="10000"/>
                    </a:lnTo>
                    <a:lnTo>
                      <a:pt x="11" y="10000"/>
                    </a:lnTo>
                    <a:cubicBezTo>
                      <a:pt x="51" y="8333"/>
                      <a:pt x="-29" y="6667"/>
                      <a:pt x="11" y="5000"/>
                    </a:cubicBezTo>
                    <a:close/>
                  </a:path>
                </a:pathLst>
              </a:custGeom>
              <a:solidFill>
                <a:srgbClr val="00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5505586" y="4037554"/>
              <a:ext cx="43633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  <a:endPara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 rot="2700000">
            <a:off x="3005186" y="3023728"/>
            <a:ext cx="1399032" cy="1399032"/>
            <a:chOff x="6320691" y="2168688"/>
            <a:chExt cx="1399032" cy="1399032"/>
          </a:xfrm>
        </p:grpSpPr>
        <p:sp>
          <p:nvSpPr>
            <p:cNvPr id="20" name="Right Triangle 19"/>
            <p:cNvSpPr/>
            <p:nvPr/>
          </p:nvSpPr>
          <p:spPr>
            <a:xfrm rot="21600000" flipH="1">
              <a:off x="6320691" y="2168688"/>
              <a:ext cx="1399032" cy="1399032"/>
            </a:xfrm>
            <a:prstGeom prst="rtTriangle">
              <a:avLst/>
            </a:prstGeom>
            <a:solidFill>
              <a:srgbClr val="00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18900000">
              <a:off x="7021312" y="2800336"/>
              <a:ext cx="46839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6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en-US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332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537" y="314325"/>
            <a:ext cx="5686425" cy="2876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0100" y="3390900"/>
            <a:ext cx="10096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800" dirty="0" smtClean="0"/>
              <a:t>Choice 1: </a:t>
            </a:r>
          </a:p>
          <a:p>
            <a:r>
              <a:rPr lang="en-SG" sz="2800" dirty="0" smtClean="0"/>
              <a:t>When A is 8 square units, build a design worth 15 square units. 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65406" y="66675"/>
            <a:ext cx="3131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Example 1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0" y="4534495"/>
            <a:ext cx="10096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800" dirty="0" smtClean="0"/>
              <a:t>Choice 2: </a:t>
            </a:r>
          </a:p>
          <a:p>
            <a:r>
              <a:rPr lang="en-SG" sz="2800" dirty="0" smtClean="0"/>
              <a:t>When A is  4.8 square units, build a design worth 12 square units. 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00100" y="5716785"/>
                <a:ext cx="10096500" cy="1170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SG" sz="2800" dirty="0" smtClean="0"/>
                  <a:t>Choice 3: </a:t>
                </a:r>
              </a:p>
              <a:p>
                <a:r>
                  <a:rPr lang="en-SG" sz="2800" dirty="0" smtClean="0"/>
                  <a:t>When A is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SG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SG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SG" sz="28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SG" sz="2800" dirty="0" smtClean="0"/>
                  <a:t> square units, build a design worth 3 square units. </a:t>
                </a:r>
                <a:endParaRPr lang="en-US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5716785"/>
                <a:ext cx="10096500" cy="1170641"/>
              </a:xfrm>
              <a:prstGeom prst="rect">
                <a:avLst/>
              </a:prstGeom>
              <a:blipFill>
                <a:blip r:embed="rId3"/>
                <a:stretch>
                  <a:fillRect l="-1207" t="-5208" b="-3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18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143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MOE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Heng Chor Hui Theresa</dc:creator>
  <cp:lastModifiedBy>Heng Chor Hui Theresa</cp:lastModifiedBy>
  <cp:revision>28</cp:revision>
  <dcterms:created xsi:type="dcterms:W3CDTF">2021-04-26T16:53:08Z</dcterms:created>
  <dcterms:modified xsi:type="dcterms:W3CDTF">2021-05-14T08:38:45Z</dcterms:modified>
</cp:coreProperties>
</file>