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561" r:id="rId3"/>
    <p:sldId id="577" r:id="rId4"/>
    <p:sldId id="568" r:id="rId5"/>
    <p:sldId id="575" r:id="rId6"/>
    <p:sldId id="580" r:id="rId7"/>
    <p:sldId id="578" r:id="rId8"/>
    <p:sldId id="584" r:id="rId9"/>
    <p:sldId id="579" r:id="rId10"/>
    <p:sldId id="581" r:id="rId11"/>
    <p:sldId id="582" r:id="rId12"/>
    <p:sldId id="583" r:id="rId13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BBE0E3"/>
    <a:srgbClr val="66FFFF"/>
    <a:srgbClr val="00CC99"/>
    <a:srgbClr val="66FF33"/>
    <a:srgbClr val="009900"/>
    <a:srgbClr val="CC0066"/>
    <a:srgbClr val="43DD47"/>
    <a:srgbClr val="ADA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20" autoAdjust="0"/>
    <p:restoredTop sz="78584" autoAdjust="0"/>
  </p:normalViewPr>
  <p:slideViewPr>
    <p:cSldViewPr>
      <p:cViewPr varScale="1">
        <p:scale>
          <a:sx n="58" d="100"/>
          <a:sy n="58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kinematics1/kinematics1.mp4" TargetMode="Externa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" TargetMode="External"/><Relationship Id="rId2" Type="http://schemas.openxmlformats.org/officeDocument/2006/relationships/hyperlink" Target="https://vimeo.com/" TargetMode="External"/><Relationship Id="rId1" Type="http://schemas.openxmlformats.org/officeDocument/2006/relationships/hyperlink" Target="http://www.youtube.com/" TargetMode="External"/><Relationship Id="rId4" Type="http://schemas.openxmlformats.org/officeDocument/2006/relationships/hyperlink" Target="http://www.scribd.com/" TargetMode="Externa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ejss-reader-free/id870091579?mt=8" TargetMode="External"/><Relationship Id="rId2" Type="http://schemas.openxmlformats.org/officeDocument/2006/relationships/hyperlink" Target="https://play.google.com/store/apps/details?id=org.colos.ejssreader.pro&amp;hl=en" TargetMode="External"/><Relationship Id="rId1" Type="http://schemas.openxmlformats.org/officeDocument/2006/relationships/hyperlink" Target="http://iwant2study.org/lookangejss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abrillo.edu/~dbrown/tracker/" TargetMode="External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kinematics1/kinematics1.mp4" TargetMode="External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" TargetMode="External"/><Relationship Id="rId2" Type="http://schemas.openxmlformats.org/officeDocument/2006/relationships/hyperlink" Target="https://vimeo.com/" TargetMode="External"/><Relationship Id="rId1" Type="http://schemas.openxmlformats.org/officeDocument/2006/relationships/hyperlink" Target="http://www.youtube.com/" TargetMode="External"/><Relationship Id="rId4" Type="http://schemas.openxmlformats.org/officeDocument/2006/relationships/hyperlink" Target="http://www.scribd.com/" TargetMode="External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ejss-reader-free/id870091579?mt=8" TargetMode="External"/><Relationship Id="rId2" Type="http://schemas.openxmlformats.org/officeDocument/2006/relationships/hyperlink" Target="https://play.google.com/store/apps/details?id=org.colos.ejssreader.pro&amp;hl=en" TargetMode="External"/><Relationship Id="rId1" Type="http://schemas.openxmlformats.org/officeDocument/2006/relationships/hyperlink" Target="http://iwant2study.org/lookangejss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abrillo.edu/~dbrown/tracke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4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4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4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4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4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4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7A7CF-28D7-4D06-99AB-F44D98B6B187}" type="doc">
      <dgm:prSet loTypeId="urn:microsoft.com/office/officeart/2005/8/layout/vList2" loCatId="list" qsTypeId="urn:microsoft.com/office/officeart/2005/8/quickstyle/simple1" qsCatId="simple" csTypeId="urn:microsoft.com/office/officeart/2005/8/colors/colorful1#37" csCatId="colorful"/>
      <dgm:spPr/>
      <dgm:t>
        <a:bodyPr/>
        <a:lstStyle/>
        <a:p>
          <a:endParaRPr lang="en-US"/>
        </a:p>
      </dgm:t>
    </dgm:pt>
    <dgm:pt modelId="{8AD01708-017E-4AE7-BD5C-F8374B728BD9}">
      <dgm:prSet/>
      <dgm:spPr/>
      <dgm:t>
        <a:bodyPr/>
        <a:lstStyle/>
        <a:p>
          <a:pPr rtl="0"/>
          <a:r>
            <a:rPr kumimoji="1" lang="en-US" b="1" dirty="0" smtClean="0"/>
            <a:t>http://weelookang.blogspot.sg/2014/06/invitation-to-ocpa8-conference-phys-ed.html</a:t>
          </a:r>
          <a:endParaRPr kumimoji="1" lang="en-GB" b="1" dirty="0"/>
        </a:p>
      </dgm:t>
    </dgm:pt>
    <dgm:pt modelId="{A58AD7D2-422F-407C-B74A-F8E7921969FA}" type="parTrans" cxnId="{676B6855-4CDB-4571-BAA3-1C7DA69B4B3F}">
      <dgm:prSet/>
      <dgm:spPr/>
      <dgm:t>
        <a:bodyPr/>
        <a:lstStyle/>
        <a:p>
          <a:endParaRPr lang="en-US"/>
        </a:p>
      </dgm:t>
    </dgm:pt>
    <dgm:pt modelId="{DC031FDC-18E1-49EC-BAF3-CDADCABF5BC7}" type="sibTrans" cxnId="{676B6855-4CDB-4571-BAA3-1C7DA69B4B3F}">
      <dgm:prSet/>
      <dgm:spPr/>
      <dgm:t>
        <a:bodyPr/>
        <a:lstStyle/>
        <a:p>
          <a:endParaRPr lang="en-US"/>
        </a:p>
      </dgm:t>
    </dgm:pt>
    <dgm:pt modelId="{D6689E26-CA44-4DEA-AC77-E491B80E1635}" type="pres">
      <dgm:prSet presAssocID="{CAC7A7CF-28D7-4D06-99AB-F44D98B6B1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9F0A101D-D4A3-404E-B660-C54B3330A70C}" type="pres">
      <dgm:prSet presAssocID="{8AD01708-017E-4AE7-BD5C-F8374B728BD9}" presName="parentText" presStyleLbl="node1" presStyleIdx="0" presStyleCnt="1" custLinFactNeighborY="29425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E3D30623-6486-4298-A00A-BA2AF377CF2B}" type="presOf" srcId="{CAC7A7CF-28D7-4D06-99AB-F44D98B6B187}" destId="{D6689E26-CA44-4DEA-AC77-E491B80E1635}" srcOrd="0" destOrd="0" presId="urn:microsoft.com/office/officeart/2005/8/layout/vList2"/>
    <dgm:cxn modelId="{0622F4E3-F841-45B9-A402-A39379E4F7BA}" type="presOf" srcId="{8AD01708-017E-4AE7-BD5C-F8374B728BD9}" destId="{9F0A101D-D4A3-404E-B660-C54B3330A70C}" srcOrd="0" destOrd="0" presId="urn:microsoft.com/office/officeart/2005/8/layout/vList2"/>
    <dgm:cxn modelId="{676B6855-4CDB-4571-BAA3-1C7DA69B4B3F}" srcId="{CAC7A7CF-28D7-4D06-99AB-F44D98B6B187}" destId="{8AD01708-017E-4AE7-BD5C-F8374B728BD9}" srcOrd="0" destOrd="0" parTransId="{A58AD7D2-422F-407C-B74A-F8E7921969FA}" sibTransId="{DC031FDC-18E1-49EC-BAF3-CDADCABF5BC7}"/>
    <dgm:cxn modelId="{EB473CB2-6219-4E52-B6CF-DBFBD1060ED5}" type="presParOf" srcId="{D6689E26-CA44-4DEA-AC77-E491B80E1635}" destId="{9F0A101D-D4A3-404E-B660-C54B3330A7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95DB55-9FA2-4D2D-ADA8-C2690D267110}" type="doc">
      <dgm:prSet loTypeId="urn:microsoft.com/office/officeart/2005/8/layout/vList2" loCatId="list" qsTypeId="urn:microsoft.com/office/officeart/2005/8/quickstyle/simple1" qsCatId="simple" csTypeId="urn:microsoft.com/office/officeart/2005/8/colors/colorful1#44" csCatId="colorful"/>
      <dgm:spPr/>
      <dgm:t>
        <a:bodyPr/>
        <a:lstStyle/>
        <a:p>
          <a:endParaRPr lang="en-US"/>
        </a:p>
      </dgm:t>
    </dgm:pt>
    <dgm:pt modelId="{61F7AFF3-F6D2-48B8-AD82-917E7F2A7FB7}">
      <dgm:prSet/>
      <dgm:spPr/>
      <dgm:t>
        <a:bodyPr/>
        <a:lstStyle/>
        <a:p>
          <a:pPr rtl="0"/>
          <a:r>
            <a:rPr kumimoji="1" lang="en-US" b="1" dirty="0" smtClean="0"/>
            <a:t>Practice 1: Ask Questions</a:t>
          </a:r>
          <a:endParaRPr kumimoji="1" lang="en-US" b="1" dirty="0"/>
        </a:p>
      </dgm:t>
    </dgm:pt>
    <dgm:pt modelId="{BA303D23-D7FD-4A7D-B10B-1360B043D27A}" type="parTrans" cxnId="{BBDE4CE3-4849-4047-9A9C-1CA5E4751363}">
      <dgm:prSet/>
      <dgm:spPr/>
      <dgm:t>
        <a:bodyPr/>
        <a:lstStyle/>
        <a:p>
          <a:endParaRPr lang="en-US"/>
        </a:p>
      </dgm:t>
    </dgm:pt>
    <dgm:pt modelId="{2CAFF7CF-9A6C-4FEA-8730-249816412175}" type="sibTrans" cxnId="{BBDE4CE3-4849-4047-9A9C-1CA5E4751363}">
      <dgm:prSet/>
      <dgm:spPr/>
      <dgm:t>
        <a:bodyPr/>
        <a:lstStyle/>
        <a:p>
          <a:endParaRPr lang="en-US"/>
        </a:p>
      </dgm:t>
    </dgm:pt>
    <dgm:pt modelId="{1255B554-B3B9-427D-99C8-22BBF2167B88}" type="pres">
      <dgm:prSet presAssocID="{DE95DB55-9FA2-4D2D-ADA8-C2690D2671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FEB64CA2-01A1-4016-A407-F00EEF2B84AC}" type="pres">
      <dgm:prSet presAssocID="{61F7AFF3-F6D2-48B8-AD82-917E7F2A7F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BBDE4CE3-4849-4047-9A9C-1CA5E4751363}" srcId="{DE95DB55-9FA2-4D2D-ADA8-C2690D267110}" destId="{61F7AFF3-F6D2-48B8-AD82-917E7F2A7FB7}" srcOrd="0" destOrd="0" parTransId="{BA303D23-D7FD-4A7D-B10B-1360B043D27A}" sibTransId="{2CAFF7CF-9A6C-4FEA-8730-249816412175}"/>
    <dgm:cxn modelId="{2AAF20CC-4F42-41D5-BF8D-45D8D4F073EC}" type="presOf" srcId="{61F7AFF3-F6D2-48B8-AD82-917E7F2A7FB7}" destId="{FEB64CA2-01A1-4016-A407-F00EEF2B84AC}" srcOrd="0" destOrd="0" presId="urn:microsoft.com/office/officeart/2005/8/layout/vList2"/>
    <dgm:cxn modelId="{0FF179E4-23EF-43F8-9C43-10F4C339D493}" type="presOf" srcId="{DE95DB55-9FA2-4D2D-ADA8-C2690D267110}" destId="{1255B554-B3B9-427D-99C8-22BBF2167B88}" srcOrd="0" destOrd="0" presId="urn:microsoft.com/office/officeart/2005/8/layout/vList2"/>
    <dgm:cxn modelId="{F9F8E677-FFBB-436B-9FFB-EB8FD7A98852}" type="presParOf" srcId="{1255B554-B3B9-427D-99C8-22BBF2167B88}" destId="{FEB64CA2-01A1-4016-A407-F00EEF2B84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BD7D46-6D8D-4490-9640-8EB28BF376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36CBF-D677-4EFF-BB75-DC94D5CE5114}">
      <dgm:prSet/>
      <dgm:spPr/>
      <dgm:t>
        <a:bodyPr/>
        <a:lstStyle/>
        <a:p>
          <a:pPr rtl="0"/>
          <a:r>
            <a:rPr kumimoji="1" lang="en-US" b="1" dirty="0" smtClean="0">
              <a:solidFill>
                <a:schemeClr val="tx1"/>
              </a:solidFill>
            </a:rPr>
            <a:t>+Model-able questions</a:t>
          </a:r>
          <a:endParaRPr lang="en-US" b="1" dirty="0">
            <a:solidFill>
              <a:schemeClr val="tx1"/>
            </a:solidFill>
          </a:endParaRPr>
        </a:p>
      </dgm:t>
    </dgm:pt>
    <dgm:pt modelId="{C59D2759-8CF7-4819-BB7B-12F36EAAFBD6}" type="parTrans" cxnId="{469D2B9C-3F37-40FB-8EE9-49FDDDCA08E3}">
      <dgm:prSet/>
      <dgm:spPr/>
      <dgm:t>
        <a:bodyPr/>
        <a:lstStyle/>
        <a:p>
          <a:endParaRPr lang="en-US"/>
        </a:p>
      </dgm:t>
    </dgm:pt>
    <dgm:pt modelId="{3FE6CED3-8B80-4794-9608-ABFAE30D192E}" type="sibTrans" cxnId="{469D2B9C-3F37-40FB-8EE9-49FDDDCA08E3}">
      <dgm:prSet/>
      <dgm:spPr/>
      <dgm:t>
        <a:bodyPr/>
        <a:lstStyle/>
        <a:p>
          <a:endParaRPr lang="en-US"/>
        </a:p>
      </dgm:t>
    </dgm:pt>
    <dgm:pt modelId="{1137A7C7-212D-4C8C-9C61-629F78F37B0C}" type="pres">
      <dgm:prSet presAssocID="{A1BD7D46-6D8D-4490-9640-8EB28BF376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CBB32A7-3BC5-46DA-9EF1-EE9781980893}" type="pres">
      <dgm:prSet presAssocID="{F9D36CBF-D677-4EFF-BB75-DC94D5CE5114}" presName="parentText" presStyleLbl="node1" presStyleIdx="0" presStyleCnt="1" custScaleY="143629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D1CC1DE-0AD8-42E6-BA34-A2F4D7F227C2}" type="presOf" srcId="{F9D36CBF-D677-4EFF-BB75-DC94D5CE5114}" destId="{4CBB32A7-3BC5-46DA-9EF1-EE9781980893}" srcOrd="0" destOrd="0" presId="urn:microsoft.com/office/officeart/2005/8/layout/vList2"/>
    <dgm:cxn modelId="{A79EFA36-8C30-4AD6-AD5B-8F76B4456E27}" type="presOf" srcId="{A1BD7D46-6D8D-4490-9640-8EB28BF376AC}" destId="{1137A7C7-212D-4C8C-9C61-629F78F37B0C}" srcOrd="0" destOrd="0" presId="urn:microsoft.com/office/officeart/2005/8/layout/vList2"/>
    <dgm:cxn modelId="{469D2B9C-3F37-40FB-8EE9-49FDDDCA08E3}" srcId="{A1BD7D46-6D8D-4490-9640-8EB28BF376AC}" destId="{F9D36CBF-D677-4EFF-BB75-DC94D5CE5114}" srcOrd="0" destOrd="0" parTransId="{C59D2759-8CF7-4819-BB7B-12F36EAAFBD6}" sibTransId="{3FE6CED3-8B80-4794-9608-ABFAE30D192E}"/>
    <dgm:cxn modelId="{EF415622-793E-4A41-B847-AF102CDC4421}" type="presParOf" srcId="{1137A7C7-212D-4C8C-9C61-629F78F37B0C}" destId="{4CBB32A7-3BC5-46DA-9EF1-EE97819808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95DB55-9FA2-4D2D-ADA8-C2690D267110}" type="doc">
      <dgm:prSet loTypeId="urn:microsoft.com/office/officeart/2005/8/layout/vList2" loCatId="list" qsTypeId="urn:microsoft.com/office/officeart/2005/8/quickstyle/simple1" qsCatId="simple" csTypeId="urn:microsoft.com/office/officeart/2005/8/colors/colorful1#44" csCatId="colorful"/>
      <dgm:spPr/>
      <dgm:t>
        <a:bodyPr/>
        <a:lstStyle/>
        <a:p>
          <a:endParaRPr lang="en-US"/>
        </a:p>
      </dgm:t>
    </dgm:pt>
    <dgm:pt modelId="{61F7AFF3-F6D2-48B8-AD82-917E7F2A7FB7}">
      <dgm:prSet/>
      <dgm:spPr/>
      <dgm:t>
        <a:bodyPr/>
        <a:lstStyle/>
        <a:p>
          <a:pPr rtl="0"/>
          <a:r>
            <a:rPr kumimoji="1" lang="en-US" b="1" dirty="0" smtClean="0"/>
            <a:t>Practice 1: Ask Questions</a:t>
          </a:r>
          <a:endParaRPr kumimoji="1" lang="en-US" b="1" dirty="0"/>
        </a:p>
      </dgm:t>
    </dgm:pt>
    <dgm:pt modelId="{BA303D23-D7FD-4A7D-B10B-1360B043D27A}" type="parTrans" cxnId="{BBDE4CE3-4849-4047-9A9C-1CA5E4751363}">
      <dgm:prSet/>
      <dgm:spPr/>
      <dgm:t>
        <a:bodyPr/>
        <a:lstStyle/>
        <a:p>
          <a:endParaRPr lang="en-US"/>
        </a:p>
      </dgm:t>
    </dgm:pt>
    <dgm:pt modelId="{2CAFF7CF-9A6C-4FEA-8730-249816412175}" type="sibTrans" cxnId="{BBDE4CE3-4849-4047-9A9C-1CA5E4751363}">
      <dgm:prSet/>
      <dgm:spPr/>
      <dgm:t>
        <a:bodyPr/>
        <a:lstStyle/>
        <a:p>
          <a:endParaRPr lang="en-US"/>
        </a:p>
      </dgm:t>
    </dgm:pt>
    <dgm:pt modelId="{1255B554-B3B9-427D-99C8-22BBF2167B88}" type="pres">
      <dgm:prSet presAssocID="{DE95DB55-9FA2-4D2D-ADA8-C2690D2671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FEB64CA2-01A1-4016-A407-F00EEF2B84AC}" type="pres">
      <dgm:prSet presAssocID="{61F7AFF3-F6D2-48B8-AD82-917E7F2A7F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BBDE4CE3-4849-4047-9A9C-1CA5E4751363}" srcId="{DE95DB55-9FA2-4D2D-ADA8-C2690D267110}" destId="{61F7AFF3-F6D2-48B8-AD82-917E7F2A7FB7}" srcOrd="0" destOrd="0" parTransId="{BA303D23-D7FD-4A7D-B10B-1360B043D27A}" sibTransId="{2CAFF7CF-9A6C-4FEA-8730-249816412175}"/>
    <dgm:cxn modelId="{4BFFE0BA-CDC2-4AC7-960C-50A1684233B4}" type="presOf" srcId="{DE95DB55-9FA2-4D2D-ADA8-C2690D267110}" destId="{1255B554-B3B9-427D-99C8-22BBF2167B88}" srcOrd="0" destOrd="0" presId="urn:microsoft.com/office/officeart/2005/8/layout/vList2"/>
    <dgm:cxn modelId="{F9566E8A-2766-420D-922D-9203A0436F0F}" type="presOf" srcId="{61F7AFF3-F6D2-48B8-AD82-917E7F2A7FB7}" destId="{FEB64CA2-01A1-4016-A407-F00EEF2B84AC}" srcOrd="0" destOrd="0" presId="urn:microsoft.com/office/officeart/2005/8/layout/vList2"/>
    <dgm:cxn modelId="{125BED4B-9E89-4C9E-826B-93116229EA57}" type="presParOf" srcId="{1255B554-B3B9-427D-99C8-22BBF2167B88}" destId="{FEB64CA2-01A1-4016-A407-F00EEF2B84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BD7D46-6D8D-4490-9640-8EB28BF376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36CBF-D677-4EFF-BB75-DC94D5CE5114}">
      <dgm:prSet/>
      <dgm:spPr/>
      <dgm:t>
        <a:bodyPr/>
        <a:lstStyle/>
        <a:p>
          <a:pPr rtl="0"/>
          <a:r>
            <a:rPr kumimoji="1" lang="en-US" b="1" dirty="0" smtClean="0">
              <a:solidFill>
                <a:schemeClr val="tx1"/>
              </a:solidFill>
            </a:rPr>
            <a:t>+ Interesting questions</a:t>
          </a:r>
          <a:endParaRPr lang="en-US" b="1" dirty="0">
            <a:solidFill>
              <a:schemeClr val="tx1"/>
            </a:solidFill>
          </a:endParaRPr>
        </a:p>
      </dgm:t>
    </dgm:pt>
    <dgm:pt modelId="{C59D2759-8CF7-4819-BB7B-12F36EAAFBD6}" type="parTrans" cxnId="{469D2B9C-3F37-40FB-8EE9-49FDDDCA08E3}">
      <dgm:prSet/>
      <dgm:spPr/>
      <dgm:t>
        <a:bodyPr/>
        <a:lstStyle/>
        <a:p>
          <a:endParaRPr lang="en-US"/>
        </a:p>
      </dgm:t>
    </dgm:pt>
    <dgm:pt modelId="{3FE6CED3-8B80-4794-9608-ABFAE30D192E}" type="sibTrans" cxnId="{469D2B9C-3F37-40FB-8EE9-49FDDDCA08E3}">
      <dgm:prSet/>
      <dgm:spPr/>
      <dgm:t>
        <a:bodyPr/>
        <a:lstStyle/>
        <a:p>
          <a:endParaRPr lang="en-US"/>
        </a:p>
      </dgm:t>
    </dgm:pt>
    <dgm:pt modelId="{1137A7C7-212D-4C8C-9C61-629F78F37B0C}" type="pres">
      <dgm:prSet presAssocID="{A1BD7D46-6D8D-4490-9640-8EB28BF376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CBB32A7-3BC5-46DA-9EF1-EE9781980893}" type="pres">
      <dgm:prSet presAssocID="{F9D36CBF-D677-4EFF-BB75-DC94D5CE5114}" presName="parentText" presStyleLbl="node1" presStyleIdx="0" presStyleCnt="1" custScaleY="58448" custLinFactNeighborX="-94366" custLinFactNeighborY="-380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0DC89692-00EB-409D-AEFB-7E9DA29EE97C}" type="presOf" srcId="{F9D36CBF-D677-4EFF-BB75-DC94D5CE5114}" destId="{4CBB32A7-3BC5-46DA-9EF1-EE9781980893}" srcOrd="0" destOrd="0" presId="urn:microsoft.com/office/officeart/2005/8/layout/vList2"/>
    <dgm:cxn modelId="{469D2B9C-3F37-40FB-8EE9-49FDDDCA08E3}" srcId="{A1BD7D46-6D8D-4490-9640-8EB28BF376AC}" destId="{F9D36CBF-D677-4EFF-BB75-DC94D5CE5114}" srcOrd="0" destOrd="0" parTransId="{C59D2759-8CF7-4819-BB7B-12F36EAAFBD6}" sibTransId="{3FE6CED3-8B80-4794-9608-ABFAE30D192E}"/>
    <dgm:cxn modelId="{0988D714-8350-4A40-9434-9C111C303463}" type="presOf" srcId="{A1BD7D46-6D8D-4490-9640-8EB28BF376AC}" destId="{1137A7C7-212D-4C8C-9C61-629F78F37B0C}" srcOrd="0" destOrd="0" presId="urn:microsoft.com/office/officeart/2005/8/layout/vList2"/>
    <dgm:cxn modelId="{A62301C4-AE4A-4053-A503-072031F79735}" type="presParOf" srcId="{1137A7C7-212D-4C8C-9C61-629F78F37B0C}" destId="{4CBB32A7-3BC5-46DA-9EF1-EE97819808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03217F-EC24-410D-8AC2-D9DF170E3735}" type="doc">
      <dgm:prSet loTypeId="urn:microsoft.com/office/officeart/2005/8/layout/vList2" loCatId="list" qsTypeId="urn:microsoft.com/office/officeart/2005/8/quickstyle/simple1" qsCatId="simple" csTypeId="urn:microsoft.com/office/officeart/2005/8/colors/colorful1#45" csCatId="colorful" phldr="1"/>
      <dgm:spPr/>
      <dgm:t>
        <a:bodyPr/>
        <a:lstStyle/>
        <a:p>
          <a:endParaRPr lang="en-US"/>
        </a:p>
      </dgm:t>
    </dgm:pt>
    <dgm:pt modelId="{589BA8DB-D18D-4CD0-B0FC-ADC88F6BCBDE}">
      <dgm:prSet/>
      <dgm:spPr/>
      <dgm:t>
        <a:bodyPr/>
        <a:lstStyle/>
        <a:p>
          <a:pPr rtl="0"/>
          <a:r>
            <a:rPr kumimoji="1" lang="en-US" dirty="0" smtClean="0"/>
            <a:t>Practice 2: Using Models</a:t>
          </a:r>
          <a:endParaRPr kumimoji="1" lang="en-US" dirty="0"/>
        </a:p>
      </dgm:t>
    </dgm:pt>
    <dgm:pt modelId="{15BB8F30-BDED-45CD-9C8B-82754DFC655F}" type="parTrans" cxnId="{DF73D704-B018-4145-9288-7D32A4FF754A}">
      <dgm:prSet/>
      <dgm:spPr/>
      <dgm:t>
        <a:bodyPr/>
        <a:lstStyle/>
        <a:p>
          <a:endParaRPr lang="en-US"/>
        </a:p>
      </dgm:t>
    </dgm:pt>
    <dgm:pt modelId="{76BB9B44-05C1-43EC-9028-23AE9493F103}" type="sibTrans" cxnId="{DF73D704-B018-4145-9288-7D32A4FF754A}">
      <dgm:prSet/>
      <dgm:spPr/>
      <dgm:t>
        <a:bodyPr/>
        <a:lstStyle/>
        <a:p>
          <a:endParaRPr lang="en-US"/>
        </a:p>
      </dgm:t>
    </dgm:pt>
    <dgm:pt modelId="{6C04065A-E46C-4324-A44D-10374A8060A1}" type="pres">
      <dgm:prSet presAssocID="{9803217F-EC24-410D-8AC2-D9DF170E37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6AE9978-B329-43BF-9428-8670ADB369A0}" type="pres">
      <dgm:prSet presAssocID="{589BA8DB-D18D-4CD0-B0FC-ADC88F6BCBDE}" presName="parentText" presStyleLbl="node1" presStyleIdx="0" presStyleCnt="1" custScaleY="101393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DF73D704-B018-4145-9288-7D32A4FF754A}" srcId="{9803217F-EC24-410D-8AC2-D9DF170E3735}" destId="{589BA8DB-D18D-4CD0-B0FC-ADC88F6BCBDE}" srcOrd="0" destOrd="0" parTransId="{15BB8F30-BDED-45CD-9C8B-82754DFC655F}" sibTransId="{76BB9B44-05C1-43EC-9028-23AE9493F103}"/>
    <dgm:cxn modelId="{06ED1E20-03F4-467D-927F-251E175B95B9}" type="presOf" srcId="{9803217F-EC24-410D-8AC2-D9DF170E3735}" destId="{6C04065A-E46C-4324-A44D-10374A8060A1}" srcOrd="0" destOrd="0" presId="urn:microsoft.com/office/officeart/2005/8/layout/vList2"/>
    <dgm:cxn modelId="{C9739689-E4E9-41B6-AF17-E717E1BF090E}" type="presOf" srcId="{589BA8DB-D18D-4CD0-B0FC-ADC88F6BCBDE}" destId="{46AE9978-B329-43BF-9428-8670ADB369A0}" srcOrd="0" destOrd="0" presId="urn:microsoft.com/office/officeart/2005/8/layout/vList2"/>
    <dgm:cxn modelId="{41984591-4AAB-48E9-80EB-CBB71B80D9E6}" type="presParOf" srcId="{6C04065A-E46C-4324-A44D-10374A8060A1}" destId="{46AE9978-B329-43BF-9428-8670ADB369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0B0AFB-F3BB-4DEF-A477-32BC0C9794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C54D7D-E776-406B-9B57-FE04256BC990}">
      <dgm:prSet/>
      <dgm:spPr/>
      <dgm:t>
        <a:bodyPr/>
        <a:lstStyle/>
        <a:p>
          <a:pPr rtl="0"/>
          <a:r>
            <a:rPr kumimoji="1" lang="en-US" b="1" dirty="0" smtClean="0">
              <a:solidFill>
                <a:schemeClr val="tx1"/>
              </a:solidFill>
            </a:rPr>
            <a:t>+ Easy Java Simulation models are editable by anyone, licensed CC-BY</a:t>
          </a:r>
          <a:endParaRPr lang="en-US" b="1" dirty="0">
            <a:solidFill>
              <a:schemeClr val="tx1"/>
            </a:solidFill>
          </a:endParaRPr>
        </a:p>
      </dgm:t>
    </dgm:pt>
    <dgm:pt modelId="{1B09EC97-93D8-4526-9A00-2FFE71E333B9}" type="parTrans" cxnId="{EE2F439B-2E55-4132-B831-C400BA0E9803}">
      <dgm:prSet/>
      <dgm:spPr/>
      <dgm:t>
        <a:bodyPr/>
        <a:lstStyle/>
        <a:p>
          <a:endParaRPr lang="en-US"/>
        </a:p>
      </dgm:t>
    </dgm:pt>
    <dgm:pt modelId="{F8EE9CE3-3906-4B0F-8930-A6B9A74DFCCD}" type="sibTrans" cxnId="{EE2F439B-2E55-4132-B831-C400BA0E9803}">
      <dgm:prSet/>
      <dgm:spPr/>
      <dgm:t>
        <a:bodyPr/>
        <a:lstStyle/>
        <a:p>
          <a:endParaRPr lang="en-US"/>
        </a:p>
      </dgm:t>
    </dgm:pt>
    <dgm:pt modelId="{D83D174F-11CA-4506-B8D7-9AA5473CD59D}" type="pres">
      <dgm:prSet presAssocID="{980B0AFB-F3BB-4DEF-A477-32BC0C9794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1C9797D-B208-4D09-9CA7-A1682C6FF895}" type="pres">
      <dgm:prSet presAssocID="{02C54D7D-E776-406B-9B57-FE04256BC9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5FFFD2-462D-42D5-B000-5DA48C14F113}" type="presOf" srcId="{980B0AFB-F3BB-4DEF-A477-32BC0C9794CB}" destId="{D83D174F-11CA-4506-B8D7-9AA5473CD59D}" srcOrd="0" destOrd="0" presId="urn:microsoft.com/office/officeart/2005/8/layout/vList2"/>
    <dgm:cxn modelId="{1E1D8C32-134C-4E46-8E48-CCAD3B53A45B}" type="presOf" srcId="{02C54D7D-E776-406B-9B57-FE04256BC990}" destId="{41C9797D-B208-4D09-9CA7-A1682C6FF895}" srcOrd="0" destOrd="0" presId="urn:microsoft.com/office/officeart/2005/8/layout/vList2"/>
    <dgm:cxn modelId="{EE2F439B-2E55-4132-B831-C400BA0E9803}" srcId="{980B0AFB-F3BB-4DEF-A477-32BC0C9794CB}" destId="{02C54D7D-E776-406B-9B57-FE04256BC990}" srcOrd="0" destOrd="0" parTransId="{1B09EC97-93D8-4526-9A00-2FFE71E333B9}" sibTransId="{F8EE9CE3-3906-4B0F-8930-A6B9A74DFCCD}"/>
    <dgm:cxn modelId="{135A492E-E6FC-4556-8A62-95B3BC4EC5F5}" type="presParOf" srcId="{D83D174F-11CA-4506-B8D7-9AA5473CD59D}" destId="{41C9797D-B208-4D09-9CA7-A1682C6FF8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803217F-EC24-410D-8AC2-D9DF170E3735}" type="doc">
      <dgm:prSet loTypeId="urn:microsoft.com/office/officeart/2005/8/layout/vList2" loCatId="list" qsTypeId="urn:microsoft.com/office/officeart/2005/8/quickstyle/simple1" qsCatId="simple" csTypeId="urn:microsoft.com/office/officeart/2005/8/colors/colorful1#46" csCatId="colorful" phldr="1"/>
      <dgm:spPr/>
      <dgm:t>
        <a:bodyPr/>
        <a:lstStyle/>
        <a:p>
          <a:endParaRPr lang="en-US"/>
        </a:p>
      </dgm:t>
    </dgm:pt>
    <dgm:pt modelId="{589BA8DB-D18D-4CD0-B0FC-ADC88F6BCBDE}">
      <dgm:prSet/>
      <dgm:spPr/>
      <dgm:t>
        <a:bodyPr/>
        <a:lstStyle/>
        <a:p>
          <a:pPr rtl="0"/>
          <a:r>
            <a:rPr kumimoji="1" lang="en-US" b="1" dirty="0" smtClean="0"/>
            <a:t>Practice 5: </a:t>
          </a:r>
          <a:r>
            <a:rPr kumimoji="1" lang="en-US" b="1" dirty="0" err="1" smtClean="0"/>
            <a:t>Maths+Computational</a:t>
          </a:r>
          <a:r>
            <a:rPr kumimoji="1" lang="en-US" b="1" dirty="0" smtClean="0"/>
            <a:t> Thinking</a:t>
          </a:r>
          <a:endParaRPr kumimoji="1" lang="en-US" b="1" dirty="0"/>
        </a:p>
      </dgm:t>
    </dgm:pt>
    <dgm:pt modelId="{15BB8F30-BDED-45CD-9C8B-82754DFC655F}" type="parTrans" cxnId="{DF73D704-B018-4145-9288-7D32A4FF754A}">
      <dgm:prSet/>
      <dgm:spPr/>
      <dgm:t>
        <a:bodyPr/>
        <a:lstStyle/>
        <a:p>
          <a:endParaRPr lang="en-US"/>
        </a:p>
      </dgm:t>
    </dgm:pt>
    <dgm:pt modelId="{76BB9B44-05C1-43EC-9028-23AE9493F103}" type="sibTrans" cxnId="{DF73D704-B018-4145-9288-7D32A4FF754A}">
      <dgm:prSet/>
      <dgm:spPr/>
      <dgm:t>
        <a:bodyPr/>
        <a:lstStyle/>
        <a:p>
          <a:endParaRPr lang="en-US"/>
        </a:p>
      </dgm:t>
    </dgm:pt>
    <dgm:pt modelId="{6C04065A-E46C-4324-A44D-10374A8060A1}" type="pres">
      <dgm:prSet presAssocID="{9803217F-EC24-410D-8AC2-D9DF170E37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6AE9978-B329-43BF-9428-8670ADB369A0}" type="pres">
      <dgm:prSet presAssocID="{589BA8DB-D18D-4CD0-B0FC-ADC88F6BCB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73D704-B018-4145-9288-7D32A4FF754A}" srcId="{9803217F-EC24-410D-8AC2-D9DF170E3735}" destId="{589BA8DB-D18D-4CD0-B0FC-ADC88F6BCBDE}" srcOrd="0" destOrd="0" parTransId="{15BB8F30-BDED-45CD-9C8B-82754DFC655F}" sibTransId="{76BB9B44-05C1-43EC-9028-23AE9493F103}"/>
    <dgm:cxn modelId="{B3DB1EB5-85B5-4334-A4D8-7CE766426AFE}" type="presOf" srcId="{589BA8DB-D18D-4CD0-B0FC-ADC88F6BCBDE}" destId="{46AE9978-B329-43BF-9428-8670ADB369A0}" srcOrd="0" destOrd="0" presId="urn:microsoft.com/office/officeart/2005/8/layout/vList2"/>
    <dgm:cxn modelId="{B31F8458-CB80-4985-AE8D-0714CE1C352D}" type="presOf" srcId="{9803217F-EC24-410D-8AC2-D9DF170E3735}" destId="{6C04065A-E46C-4324-A44D-10374A8060A1}" srcOrd="0" destOrd="0" presId="urn:microsoft.com/office/officeart/2005/8/layout/vList2"/>
    <dgm:cxn modelId="{D1DD6D73-4674-4A5D-B2DF-E7F71EF8330C}" type="presParOf" srcId="{6C04065A-E46C-4324-A44D-10374A8060A1}" destId="{46AE9978-B329-43BF-9428-8670ADB369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9266E18-7692-4F38-8D0E-555725A53BBA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AC8374E-A23C-43C3-B94D-86952D01D9C1}">
      <dgm:prSet/>
      <dgm:spPr/>
      <dgm:t>
        <a:bodyPr/>
        <a:lstStyle/>
        <a:p>
          <a:pPr rtl="0"/>
          <a:r>
            <a:rPr kumimoji="1" lang="en-US" b="1" dirty="0" smtClean="0"/>
            <a:t>+ </a:t>
          </a:r>
          <a:r>
            <a:rPr kumimoji="1" lang="en-US" b="1" dirty="0" smtClean="0">
              <a:hlinkClick xmlns:r="http://schemas.openxmlformats.org/officeDocument/2006/relationships" r:id="rId1" action="ppaction://hlinkfile"/>
            </a:rPr>
            <a:t>Video modeling </a:t>
          </a:r>
          <a:endParaRPr lang="en-US" b="1" dirty="0"/>
        </a:p>
      </dgm:t>
    </dgm:pt>
    <dgm:pt modelId="{0E25710A-8EC2-4447-BC17-37C64BD6474E}" type="parTrans" cxnId="{6DBFDDC2-9E80-44A1-87C8-82F5748A9396}">
      <dgm:prSet/>
      <dgm:spPr/>
      <dgm:t>
        <a:bodyPr/>
        <a:lstStyle/>
        <a:p>
          <a:endParaRPr lang="en-US"/>
        </a:p>
      </dgm:t>
    </dgm:pt>
    <dgm:pt modelId="{E8BB5F46-50E2-4DC8-B931-5AB8FA3A199D}" type="sibTrans" cxnId="{6DBFDDC2-9E80-44A1-87C8-82F5748A9396}">
      <dgm:prSet/>
      <dgm:spPr/>
      <dgm:t>
        <a:bodyPr/>
        <a:lstStyle/>
        <a:p>
          <a:endParaRPr lang="en-US"/>
        </a:p>
      </dgm:t>
    </dgm:pt>
    <dgm:pt modelId="{3E1CBE21-FE83-4E52-8ABF-E447B152B717}">
      <dgm:prSet/>
      <dgm:spPr/>
      <dgm:t>
        <a:bodyPr/>
        <a:lstStyle/>
        <a:p>
          <a:pPr rtl="0"/>
          <a:r>
            <a:rPr kumimoji="1" lang="en-US" b="1" dirty="0" smtClean="0"/>
            <a:t>Kinematics model &amp; Dynamics model  </a:t>
          </a:r>
          <a:endParaRPr lang="en-US" b="1" dirty="0"/>
        </a:p>
      </dgm:t>
    </dgm:pt>
    <dgm:pt modelId="{A45AEACD-1AE4-49D7-A223-415CCB2A3ACC}" type="parTrans" cxnId="{4C9AEF6F-C408-45CC-A509-F09587F90E92}">
      <dgm:prSet/>
      <dgm:spPr/>
      <dgm:t>
        <a:bodyPr/>
        <a:lstStyle/>
        <a:p>
          <a:endParaRPr lang="en-US"/>
        </a:p>
      </dgm:t>
    </dgm:pt>
    <dgm:pt modelId="{0BF15736-0B1A-406C-9FD6-83B5F6DCC395}" type="sibTrans" cxnId="{4C9AEF6F-C408-45CC-A509-F09587F90E92}">
      <dgm:prSet/>
      <dgm:spPr/>
      <dgm:t>
        <a:bodyPr/>
        <a:lstStyle/>
        <a:p>
          <a:endParaRPr lang="en-US"/>
        </a:p>
      </dgm:t>
    </dgm:pt>
    <dgm:pt modelId="{C9DA8C16-1924-496C-9F3C-81471D185F1D}" type="pres">
      <dgm:prSet presAssocID="{99266E18-7692-4F38-8D0E-555725A53B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A942719-DBE3-49EC-92C3-32EC4FED2F11}" type="pres">
      <dgm:prSet presAssocID="{9AC8374E-A23C-43C3-B94D-86952D01D9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A162ADF-8EC6-4D26-9188-273B38E8AB3C}" type="pres">
      <dgm:prSet presAssocID="{9AC8374E-A23C-43C3-B94D-86952D01D9C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70BFB-D59C-4C91-8D2D-56C55D0E89F0}" type="presOf" srcId="{9AC8374E-A23C-43C3-B94D-86952D01D9C1}" destId="{4A942719-DBE3-49EC-92C3-32EC4FED2F11}" srcOrd="0" destOrd="0" presId="urn:microsoft.com/office/officeart/2005/8/layout/vList2"/>
    <dgm:cxn modelId="{248C4E57-23C4-455D-B1EA-3773B4DF70D5}" type="presOf" srcId="{3E1CBE21-FE83-4E52-8ABF-E447B152B717}" destId="{BA162ADF-8EC6-4D26-9188-273B38E8AB3C}" srcOrd="0" destOrd="0" presId="urn:microsoft.com/office/officeart/2005/8/layout/vList2"/>
    <dgm:cxn modelId="{6DBFDDC2-9E80-44A1-87C8-82F5748A9396}" srcId="{99266E18-7692-4F38-8D0E-555725A53BBA}" destId="{9AC8374E-A23C-43C3-B94D-86952D01D9C1}" srcOrd="0" destOrd="0" parTransId="{0E25710A-8EC2-4447-BC17-37C64BD6474E}" sibTransId="{E8BB5F46-50E2-4DC8-B931-5AB8FA3A199D}"/>
    <dgm:cxn modelId="{6C4C6EEF-A797-4A68-9A34-677839EF2702}" type="presOf" srcId="{99266E18-7692-4F38-8D0E-555725A53BBA}" destId="{C9DA8C16-1924-496C-9F3C-81471D185F1D}" srcOrd="0" destOrd="0" presId="urn:microsoft.com/office/officeart/2005/8/layout/vList2"/>
    <dgm:cxn modelId="{4C9AEF6F-C408-45CC-A509-F09587F90E92}" srcId="{9AC8374E-A23C-43C3-B94D-86952D01D9C1}" destId="{3E1CBE21-FE83-4E52-8ABF-E447B152B717}" srcOrd="0" destOrd="0" parTransId="{A45AEACD-1AE4-49D7-A223-415CCB2A3ACC}" sibTransId="{0BF15736-0B1A-406C-9FD6-83B5F6DCC395}"/>
    <dgm:cxn modelId="{AD9D518B-EF46-49E1-BBA5-8A2BA9027DFD}" type="presParOf" srcId="{C9DA8C16-1924-496C-9F3C-81471D185F1D}" destId="{4A942719-DBE3-49EC-92C3-32EC4FED2F11}" srcOrd="0" destOrd="0" presId="urn:microsoft.com/office/officeart/2005/8/layout/vList2"/>
    <dgm:cxn modelId="{0AB847BC-3BFC-4EC4-85CD-C0D21C25D565}" type="presParOf" srcId="{C9DA8C16-1924-496C-9F3C-81471D185F1D}" destId="{BA162ADF-8EC6-4D26-9188-273B38E8AB3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03217F-EC24-410D-8AC2-D9DF170E3735}" type="doc">
      <dgm:prSet loTypeId="urn:microsoft.com/office/officeart/2005/8/layout/vList2" loCatId="list" qsTypeId="urn:microsoft.com/office/officeart/2005/8/quickstyle/simple1" qsCatId="simple" csTypeId="urn:microsoft.com/office/officeart/2005/8/colors/colorful1#47" csCatId="colorful" phldr="1"/>
      <dgm:spPr/>
      <dgm:t>
        <a:bodyPr/>
        <a:lstStyle/>
        <a:p>
          <a:endParaRPr lang="en-US"/>
        </a:p>
      </dgm:t>
    </dgm:pt>
    <dgm:pt modelId="{589BA8DB-D18D-4CD0-B0FC-ADC88F6BCBDE}">
      <dgm:prSet/>
      <dgm:spPr/>
      <dgm:t>
        <a:bodyPr/>
        <a:lstStyle/>
        <a:p>
          <a:pPr rtl="0"/>
          <a:r>
            <a:rPr kumimoji="1" lang="en-US" b="1" dirty="0" smtClean="0"/>
            <a:t>Practice 8: Communications</a:t>
          </a:r>
          <a:endParaRPr kumimoji="1" lang="en-US" b="1" dirty="0"/>
        </a:p>
      </dgm:t>
    </dgm:pt>
    <dgm:pt modelId="{15BB8F30-BDED-45CD-9C8B-82754DFC655F}" type="parTrans" cxnId="{DF73D704-B018-4145-9288-7D32A4FF754A}">
      <dgm:prSet/>
      <dgm:spPr/>
      <dgm:t>
        <a:bodyPr/>
        <a:lstStyle/>
        <a:p>
          <a:endParaRPr lang="en-US"/>
        </a:p>
      </dgm:t>
    </dgm:pt>
    <dgm:pt modelId="{76BB9B44-05C1-43EC-9028-23AE9493F103}" type="sibTrans" cxnId="{DF73D704-B018-4145-9288-7D32A4FF754A}">
      <dgm:prSet/>
      <dgm:spPr/>
      <dgm:t>
        <a:bodyPr/>
        <a:lstStyle/>
        <a:p>
          <a:endParaRPr lang="en-US"/>
        </a:p>
      </dgm:t>
    </dgm:pt>
    <dgm:pt modelId="{6C04065A-E46C-4324-A44D-10374A8060A1}" type="pres">
      <dgm:prSet presAssocID="{9803217F-EC24-410D-8AC2-D9DF170E37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6AE9978-B329-43BF-9428-8670ADB369A0}" type="pres">
      <dgm:prSet presAssocID="{589BA8DB-D18D-4CD0-B0FC-ADC88F6BCB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DF73D704-B018-4145-9288-7D32A4FF754A}" srcId="{9803217F-EC24-410D-8AC2-D9DF170E3735}" destId="{589BA8DB-D18D-4CD0-B0FC-ADC88F6BCBDE}" srcOrd="0" destOrd="0" parTransId="{15BB8F30-BDED-45CD-9C8B-82754DFC655F}" sibTransId="{76BB9B44-05C1-43EC-9028-23AE9493F103}"/>
    <dgm:cxn modelId="{B7B4E4C6-3D0D-486A-A3EF-649A3A613277}" type="presOf" srcId="{9803217F-EC24-410D-8AC2-D9DF170E3735}" destId="{6C04065A-E46C-4324-A44D-10374A8060A1}" srcOrd="0" destOrd="0" presId="urn:microsoft.com/office/officeart/2005/8/layout/vList2"/>
    <dgm:cxn modelId="{44A37746-B3CB-4766-920B-116EE1407654}" type="presOf" srcId="{589BA8DB-D18D-4CD0-B0FC-ADC88F6BCBDE}" destId="{46AE9978-B329-43BF-9428-8670ADB369A0}" srcOrd="0" destOrd="0" presId="urn:microsoft.com/office/officeart/2005/8/layout/vList2"/>
    <dgm:cxn modelId="{922F4146-65EA-45D3-9460-2F3B2146A085}" type="presParOf" srcId="{6C04065A-E46C-4324-A44D-10374A8060A1}" destId="{46AE9978-B329-43BF-9428-8670ADB369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CC72AC3-294D-47DF-A1F2-69AA984505D4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0618DB6-F621-4C04-B6E1-24C3BA055D0C}">
      <dgm:prSet/>
      <dgm:spPr/>
      <dgm:t>
        <a:bodyPr/>
        <a:lstStyle/>
        <a:p>
          <a:pPr rtl="0"/>
          <a:r>
            <a:rPr kumimoji="1" lang="en-US" b="1" dirty="0" smtClean="0"/>
            <a:t>+ Open access</a:t>
          </a:r>
          <a:endParaRPr lang="en-US" b="1" dirty="0"/>
        </a:p>
      </dgm:t>
    </dgm:pt>
    <dgm:pt modelId="{B56AF8AF-2098-4A19-941A-7F500F7B8480}" type="parTrans" cxnId="{5C41ABC6-D952-41E2-89EE-7CCA8395BA9B}">
      <dgm:prSet/>
      <dgm:spPr/>
      <dgm:t>
        <a:bodyPr/>
        <a:lstStyle/>
        <a:p>
          <a:endParaRPr lang="en-US"/>
        </a:p>
      </dgm:t>
    </dgm:pt>
    <dgm:pt modelId="{C4651C82-D52A-4275-9DEB-B6CC0D5069E2}" type="sibTrans" cxnId="{5C41ABC6-D952-41E2-89EE-7CCA8395BA9B}">
      <dgm:prSet/>
      <dgm:spPr/>
      <dgm:t>
        <a:bodyPr/>
        <a:lstStyle/>
        <a:p>
          <a:endParaRPr lang="en-US"/>
        </a:p>
      </dgm:t>
    </dgm:pt>
    <dgm:pt modelId="{4346CDE6-F8EE-4D80-8C0D-E55A5D01DC17}">
      <dgm:prSet/>
      <dgm:spPr/>
      <dgm:t>
        <a:bodyPr/>
        <a:lstStyle/>
        <a:p>
          <a:pPr rtl="0"/>
          <a:r>
            <a:rPr kumimoji="1" lang="en-US" b="1" dirty="0" smtClean="0"/>
            <a:t>Video presentation</a:t>
          </a:r>
          <a:endParaRPr lang="en-US" b="1" dirty="0"/>
        </a:p>
      </dgm:t>
    </dgm:pt>
    <dgm:pt modelId="{9FD3A73F-2667-4194-A602-4822F1926810}" type="parTrans" cxnId="{490D94D4-DD9D-409E-A0B0-282CFC44CAFB}">
      <dgm:prSet/>
      <dgm:spPr/>
      <dgm:t>
        <a:bodyPr/>
        <a:lstStyle/>
        <a:p>
          <a:endParaRPr lang="en-US"/>
        </a:p>
      </dgm:t>
    </dgm:pt>
    <dgm:pt modelId="{1A2CB33C-2C5E-44FC-B78D-BF207E02C189}" type="sibTrans" cxnId="{490D94D4-DD9D-409E-A0B0-282CFC44CAFB}">
      <dgm:prSet/>
      <dgm:spPr/>
      <dgm:t>
        <a:bodyPr/>
        <a:lstStyle/>
        <a:p>
          <a:endParaRPr lang="en-US"/>
        </a:p>
      </dgm:t>
    </dgm:pt>
    <dgm:pt modelId="{88EE0186-35CF-44C2-96FD-1D5D260D8410}">
      <dgm:prSet/>
      <dgm:spPr/>
      <dgm:t>
        <a:bodyPr/>
        <a:lstStyle/>
        <a:p>
          <a:pPr rtl="0"/>
          <a:r>
            <a:rPr kumimoji="1" lang="en-US" b="1" dirty="0" smtClean="0">
              <a:hlinkClick xmlns:r="http://schemas.openxmlformats.org/officeDocument/2006/relationships" r:id="rId1"/>
            </a:rPr>
            <a:t>http://www.youtube.com/</a:t>
          </a:r>
          <a:endParaRPr kumimoji="1" lang="en-US" b="1" dirty="0"/>
        </a:p>
      </dgm:t>
    </dgm:pt>
    <dgm:pt modelId="{4C049CB4-610C-4DFA-BD10-A1A5C9BDCF0A}" type="parTrans" cxnId="{8886BD67-1988-4919-9016-B9EDBFD5DB47}">
      <dgm:prSet/>
      <dgm:spPr/>
      <dgm:t>
        <a:bodyPr/>
        <a:lstStyle/>
        <a:p>
          <a:endParaRPr lang="en-US"/>
        </a:p>
      </dgm:t>
    </dgm:pt>
    <dgm:pt modelId="{5F879A5F-F8B3-4AAE-AD94-232C00F76E15}" type="sibTrans" cxnId="{8886BD67-1988-4919-9016-B9EDBFD5DB47}">
      <dgm:prSet/>
      <dgm:spPr/>
      <dgm:t>
        <a:bodyPr/>
        <a:lstStyle/>
        <a:p>
          <a:endParaRPr lang="en-US"/>
        </a:p>
      </dgm:t>
    </dgm:pt>
    <dgm:pt modelId="{6ACD2512-7E7C-4133-81E8-F5282FF7CEA3}">
      <dgm:prSet/>
      <dgm:spPr/>
      <dgm:t>
        <a:bodyPr/>
        <a:lstStyle/>
        <a:p>
          <a:pPr rtl="0"/>
          <a:r>
            <a:rPr kumimoji="1" lang="en-US" b="1" dirty="0" smtClean="0"/>
            <a:t>Research shared freely</a:t>
          </a:r>
          <a:endParaRPr kumimoji="1" lang="en-US" b="1" dirty="0"/>
        </a:p>
      </dgm:t>
    </dgm:pt>
    <dgm:pt modelId="{80D130CE-568D-4088-8D9E-30B7AC734DED}" type="parTrans" cxnId="{63E8684D-C3F4-48B8-BE64-D846C1A857A8}">
      <dgm:prSet/>
      <dgm:spPr/>
      <dgm:t>
        <a:bodyPr/>
        <a:lstStyle/>
        <a:p>
          <a:endParaRPr lang="en-US"/>
        </a:p>
      </dgm:t>
    </dgm:pt>
    <dgm:pt modelId="{491D06C8-4C03-4BE8-A99F-BF1954AEBD8E}" type="sibTrans" cxnId="{63E8684D-C3F4-48B8-BE64-D846C1A857A8}">
      <dgm:prSet/>
      <dgm:spPr/>
      <dgm:t>
        <a:bodyPr/>
        <a:lstStyle/>
        <a:p>
          <a:endParaRPr lang="en-US"/>
        </a:p>
      </dgm:t>
    </dgm:pt>
    <dgm:pt modelId="{A4ABDBD6-3F5D-422C-9ECD-1F93805C4014}">
      <dgm:prSet/>
      <dgm:spPr/>
      <dgm:t>
        <a:bodyPr/>
        <a:lstStyle/>
        <a:p>
          <a:pPr rtl="0"/>
          <a:r>
            <a:rPr kumimoji="1" lang="en-US" b="1" dirty="0" smtClean="0"/>
            <a:t>- One off </a:t>
          </a:r>
          <a:endParaRPr lang="en-US" b="1" dirty="0"/>
        </a:p>
      </dgm:t>
    </dgm:pt>
    <dgm:pt modelId="{558CB8AC-6EEF-402B-808C-5218B4835262}" type="parTrans" cxnId="{122777D7-0382-4A98-810C-8E584EAF4C86}">
      <dgm:prSet/>
      <dgm:spPr/>
      <dgm:t>
        <a:bodyPr/>
        <a:lstStyle/>
        <a:p>
          <a:endParaRPr lang="en-US"/>
        </a:p>
      </dgm:t>
    </dgm:pt>
    <dgm:pt modelId="{D0D9A10E-0353-4082-AE4C-E2C57719C0D9}" type="sibTrans" cxnId="{122777D7-0382-4A98-810C-8E584EAF4C86}">
      <dgm:prSet/>
      <dgm:spPr/>
      <dgm:t>
        <a:bodyPr/>
        <a:lstStyle/>
        <a:p>
          <a:endParaRPr lang="en-US"/>
        </a:p>
      </dgm:t>
    </dgm:pt>
    <dgm:pt modelId="{D2609F36-46E8-4A79-9CF5-DB580458EAEA}">
      <dgm:prSet/>
      <dgm:spPr/>
      <dgm:t>
        <a:bodyPr/>
        <a:lstStyle/>
        <a:p>
          <a:pPr rtl="0"/>
          <a:r>
            <a:rPr kumimoji="1" lang="en-US" b="1" dirty="0" smtClean="0"/>
            <a:t> </a:t>
          </a:r>
          <a:r>
            <a:rPr kumimoji="1" lang="en-US" b="1" dirty="0" smtClean="0">
              <a:hlinkClick xmlns:r="http://schemas.openxmlformats.org/officeDocument/2006/relationships" r:id="rId2"/>
            </a:rPr>
            <a:t>https://vimeo.com/</a:t>
          </a:r>
          <a:endParaRPr kumimoji="1" lang="en-US" b="1" dirty="0"/>
        </a:p>
      </dgm:t>
    </dgm:pt>
    <dgm:pt modelId="{B8D7ED24-A2EC-493E-8A9F-B4E87EC9AE0C}" type="parTrans" cxnId="{B08F4BB0-0FEF-4A1E-890E-05EF9D5750C0}">
      <dgm:prSet/>
      <dgm:spPr/>
      <dgm:t>
        <a:bodyPr/>
        <a:lstStyle/>
        <a:p>
          <a:endParaRPr lang="en-US"/>
        </a:p>
      </dgm:t>
    </dgm:pt>
    <dgm:pt modelId="{B3C3AEB1-219C-4469-8B3F-DB33DF9A0F03}" type="sibTrans" cxnId="{B08F4BB0-0FEF-4A1E-890E-05EF9D5750C0}">
      <dgm:prSet/>
      <dgm:spPr/>
      <dgm:t>
        <a:bodyPr/>
        <a:lstStyle/>
        <a:p>
          <a:endParaRPr lang="en-US"/>
        </a:p>
      </dgm:t>
    </dgm:pt>
    <dgm:pt modelId="{A6AFC043-24B9-48D7-BC0C-95D9BBCB9154}">
      <dgm:prSet/>
      <dgm:spPr/>
      <dgm:t>
        <a:bodyPr/>
        <a:lstStyle/>
        <a:p>
          <a:pPr rtl="0"/>
          <a:r>
            <a:rPr kumimoji="1" lang="en-US" b="1" dirty="0" smtClean="0">
              <a:hlinkClick xmlns:r="http://schemas.openxmlformats.org/officeDocument/2006/relationships" r:id="rId3"/>
            </a:rPr>
            <a:t>https://arxiv.org/</a:t>
          </a:r>
          <a:r>
            <a:rPr kumimoji="1" lang="en-US" b="1" dirty="0" smtClean="0"/>
            <a:t> </a:t>
          </a:r>
          <a:endParaRPr kumimoji="1" lang="en-US" b="1" dirty="0"/>
        </a:p>
      </dgm:t>
    </dgm:pt>
    <dgm:pt modelId="{08434968-9586-472F-849A-AE582D3F6E32}" type="parTrans" cxnId="{42D289A7-F238-464A-B2D1-6D12142B7BE7}">
      <dgm:prSet/>
      <dgm:spPr/>
      <dgm:t>
        <a:bodyPr/>
        <a:lstStyle/>
        <a:p>
          <a:endParaRPr lang="en-SG"/>
        </a:p>
      </dgm:t>
    </dgm:pt>
    <dgm:pt modelId="{F4774DEE-A782-44DD-AB59-88953605D975}" type="sibTrans" cxnId="{42D289A7-F238-464A-B2D1-6D12142B7BE7}">
      <dgm:prSet/>
      <dgm:spPr/>
      <dgm:t>
        <a:bodyPr/>
        <a:lstStyle/>
        <a:p>
          <a:endParaRPr lang="en-SG"/>
        </a:p>
      </dgm:t>
    </dgm:pt>
    <dgm:pt modelId="{278CD697-C1A6-411F-968A-CC47196A6F6F}">
      <dgm:prSet/>
      <dgm:spPr/>
      <dgm:t>
        <a:bodyPr/>
        <a:lstStyle/>
        <a:p>
          <a:pPr rtl="0"/>
          <a:r>
            <a:rPr kumimoji="1" lang="en-US" b="1" dirty="0" smtClean="0">
              <a:hlinkClick xmlns:r="http://schemas.openxmlformats.org/officeDocument/2006/relationships" r:id="rId4"/>
            </a:rPr>
            <a:t>http://www.scribd.com/</a:t>
          </a:r>
          <a:r>
            <a:rPr kumimoji="1" lang="en-US" b="1" dirty="0" smtClean="0"/>
            <a:t> </a:t>
          </a:r>
          <a:endParaRPr kumimoji="1" lang="en-US" b="1" dirty="0"/>
        </a:p>
      </dgm:t>
    </dgm:pt>
    <dgm:pt modelId="{7D004D46-B3EC-44D4-A27B-DE2D183E100B}" type="parTrans" cxnId="{6E51930B-B7F1-4972-97FF-2B6CDF833F72}">
      <dgm:prSet/>
      <dgm:spPr/>
      <dgm:t>
        <a:bodyPr/>
        <a:lstStyle/>
        <a:p>
          <a:endParaRPr lang="en-SG"/>
        </a:p>
      </dgm:t>
    </dgm:pt>
    <dgm:pt modelId="{988C7CCB-6840-4577-A331-3A2C1763469F}" type="sibTrans" cxnId="{6E51930B-B7F1-4972-97FF-2B6CDF833F72}">
      <dgm:prSet/>
      <dgm:spPr/>
      <dgm:t>
        <a:bodyPr/>
        <a:lstStyle/>
        <a:p>
          <a:endParaRPr lang="en-SG"/>
        </a:p>
      </dgm:t>
    </dgm:pt>
    <dgm:pt modelId="{421F80A5-2D1F-4EE1-8434-62031A00DD1B}" type="pres">
      <dgm:prSet presAssocID="{0CC72AC3-294D-47DF-A1F2-69AA984505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01C21AE5-68AB-4877-B8B2-CDBA9E1A74F3}" type="pres">
      <dgm:prSet presAssocID="{40618DB6-F621-4C04-B6E1-24C3BA055D0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6F247E1-C924-44AD-8913-B51E19ADA588}" type="pres">
      <dgm:prSet presAssocID="{40618DB6-F621-4C04-B6E1-24C3BA055D0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FEBC3-9F0D-4EA8-A022-889E114A3FB5}" type="pres">
      <dgm:prSet presAssocID="{A4ABDBD6-3F5D-422C-9ECD-1F93805C40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AA71C87-5C02-4FD8-A870-A59DC6E54B1B}" type="presOf" srcId="{A4ABDBD6-3F5D-422C-9ECD-1F93805C4014}" destId="{4E9FEBC3-9F0D-4EA8-A022-889E114A3FB5}" srcOrd="0" destOrd="0" presId="urn:microsoft.com/office/officeart/2005/8/layout/vList2"/>
    <dgm:cxn modelId="{63E8684D-C3F4-48B8-BE64-D846C1A857A8}" srcId="{40618DB6-F621-4C04-B6E1-24C3BA055D0C}" destId="{6ACD2512-7E7C-4133-81E8-F5282FF7CEA3}" srcOrd="1" destOrd="0" parTransId="{80D130CE-568D-4088-8D9E-30B7AC734DED}" sibTransId="{491D06C8-4C03-4BE8-A99F-BF1954AEBD8E}"/>
    <dgm:cxn modelId="{6EAF9A18-C771-4C20-98EB-D1B9B7C909B2}" type="presOf" srcId="{A6AFC043-24B9-48D7-BC0C-95D9BBCB9154}" destId="{16F247E1-C924-44AD-8913-B51E19ADA588}" srcOrd="0" destOrd="4" presId="urn:microsoft.com/office/officeart/2005/8/layout/vList2"/>
    <dgm:cxn modelId="{70DDB6C2-AA3F-40DB-9584-83458093B94A}" type="presOf" srcId="{278CD697-C1A6-411F-968A-CC47196A6F6F}" destId="{16F247E1-C924-44AD-8913-B51E19ADA588}" srcOrd="0" destOrd="5" presId="urn:microsoft.com/office/officeart/2005/8/layout/vList2"/>
    <dgm:cxn modelId="{8886BD67-1988-4919-9016-B9EDBFD5DB47}" srcId="{4346CDE6-F8EE-4D80-8C0D-E55A5D01DC17}" destId="{88EE0186-35CF-44C2-96FD-1D5D260D8410}" srcOrd="0" destOrd="0" parTransId="{4C049CB4-610C-4DFA-BD10-A1A5C9BDCF0A}" sibTransId="{5F879A5F-F8B3-4AAE-AD94-232C00F76E15}"/>
    <dgm:cxn modelId="{490D94D4-DD9D-409E-A0B0-282CFC44CAFB}" srcId="{40618DB6-F621-4C04-B6E1-24C3BA055D0C}" destId="{4346CDE6-F8EE-4D80-8C0D-E55A5D01DC17}" srcOrd="0" destOrd="0" parTransId="{9FD3A73F-2667-4194-A602-4822F1926810}" sibTransId="{1A2CB33C-2C5E-44FC-B78D-BF207E02C189}"/>
    <dgm:cxn modelId="{8C1BDE17-B335-49C8-8A68-ADD804223AE3}" type="presOf" srcId="{4346CDE6-F8EE-4D80-8C0D-E55A5D01DC17}" destId="{16F247E1-C924-44AD-8913-B51E19ADA588}" srcOrd="0" destOrd="0" presId="urn:microsoft.com/office/officeart/2005/8/layout/vList2"/>
    <dgm:cxn modelId="{9C14FC73-532F-4C62-B1A2-48B9373CA6B2}" type="presOf" srcId="{0CC72AC3-294D-47DF-A1F2-69AA984505D4}" destId="{421F80A5-2D1F-4EE1-8434-62031A00DD1B}" srcOrd="0" destOrd="0" presId="urn:microsoft.com/office/officeart/2005/8/layout/vList2"/>
    <dgm:cxn modelId="{4990ED51-56FE-4A9C-8A26-C038609D403C}" type="presOf" srcId="{6ACD2512-7E7C-4133-81E8-F5282FF7CEA3}" destId="{16F247E1-C924-44AD-8913-B51E19ADA588}" srcOrd="0" destOrd="3" presId="urn:microsoft.com/office/officeart/2005/8/layout/vList2"/>
    <dgm:cxn modelId="{9DA1FE7E-45FC-4094-B6E1-BAD9CCB1F7FC}" type="presOf" srcId="{40618DB6-F621-4C04-B6E1-24C3BA055D0C}" destId="{01C21AE5-68AB-4877-B8B2-CDBA9E1A74F3}" srcOrd="0" destOrd="0" presId="urn:microsoft.com/office/officeart/2005/8/layout/vList2"/>
    <dgm:cxn modelId="{42D289A7-F238-464A-B2D1-6D12142B7BE7}" srcId="{40618DB6-F621-4C04-B6E1-24C3BA055D0C}" destId="{A6AFC043-24B9-48D7-BC0C-95D9BBCB9154}" srcOrd="2" destOrd="0" parTransId="{08434968-9586-472F-849A-AE582D3F6E32}" sibTransId="{F4774DEE-A782-44DD-AB59-88953605D975}"/>
    <dgm:cxn modelId="{568D1F40-16CA-43BC-B2F7-367DB1A31DA2}" type="presOf" srcId="{D2609F36-46E8-4A79-9CF5-DB580458EAEA}" destId="{16F247E1-C924-44AD-8913-B51E19ADA588}" srcOrd="0" destOrd="2" presId="urn:microsoft.com/office/officeart/2005/8/layout/vList2"/>
    <dgm:cxn modelId="{6E51930B-B7F1-4972-97FF-2B6CDF833F72}" srcId="{40618DB6-F621-4C04-B6E1-24C3BA055D0C}" destId="{278CD697-C1A6-411F-968A-CC47196A6F6F}" srcOrd="3" destOrd="0" parTransId="{7D004D46-B3EC-44D4-A27B-DE2D183E100B}" sibTransId="{988C7CCB-6840-4577-A331-3A2C1763469F}"/>
    <dgm:cxn modelId="{B08F4BB0-0FEF-4A1E-890E-05EF9D5750C0}" srcId="{4346CDE6-F8EE-4D80-8C0D-E55A5D01DC17}" destId="{D2609F36-46E8-4A79-9CF5-DB580458EAEA}" srcOrd="1" destOrd="0" parTransId="{B8D7ED24-A2EC-493E-8A9F-B4E87EC9AE0C}" sibTransId="{B3C3AEB1-219C-4469-8B3F-DB33DF9A0F03}"/>
    <dgm:cxn modelId="{5C41ABC6-D952-41E2-89EE-7CCA8395BA9B}" srcId="{0CC72AC3-294D-47DF-A1F2-69AA984505D4}" destId="{40618DB6-F621-4C04-B6E1-24C3BA055D0C}" srcOrd="0" destOrd="0" parTransId="{B56AF8AF-2098-4A19-941A-7F500F7B8480}" sibTransId="{C4651C82-D52A-4275-9DEB-B6CC0D5069E2}"/>
    <dgm:cxn modelId="{D8643075-65DD-41CA-A2F7-0FED3492885F}" type="presOf" srcId="{88EE0186-35CF-44C2-96FD-1D5D260D8410}" destId="{16F247E1-C924-44AD-8913-B51E19ADA588}" srcOrd="0" destOrd="1" presId="urn:microsoft.com/office/officeart/2005/8/layout/vList2"/>
    <dgm:cxn modelId="{122777D7-0382-4A98-810C-8E584EAF4C86}" srcId="{0CC72AC3-294D-47DF-A1F2-69AA984505D4}" destId="{A4ABDBD6-3F5D-422C-9ECD-1F93805C4014}" srcOrd="1" destOrd="0" parTransId="{558CB8AC-6EEF-402B-808C-5218B4835262}" sibTransId="{D0D9A10E-0353-4082-AE4C-E2C57719C0D9}"/>
    <dgm:cxn modelId="{5C833A55-D0D0-4533-9104-A0664DBA52E5}" type="presParOf" srcId="{421F80A5-2D1F-4EE1-8434-62031A00DD1B}" destId="{01C21AE5-68AB-4877-B8B2-CDBA9E1A74F3}" srcOrd="0" destOrd="0" presId="urn:microsoft.com/office/officeart/2005/8/layout/vList2"/>
    <dgm:cxn modelId="{AE4D39FC-D2F5-4CB2-A9BD-6F8D9569F655}" type="presParOf" srcId="{421F80A5-2D1F-4EE1-8434-62031A00DD1B}" destId="{16F247E1-C924-44AD-8913-B51E19ADA588}" srcOrd="1" destOrd="0" presId="urn:microsoft.com/office/officeart/2005/8/layout/vList2"/>
    <dgm:cxn modelId="{E21022FA-84E3-4410-B660-55F1AE8C4BD5}" type="presParOf" srcId="{421F80A5-2D1F-4EE1-8434-62031A00DD1B}" destId="{4E9FEBC3-9F0D-4EA8-A022-889E114A3F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ABC89C-A395-4708-BE86-A912D3B57197}" type="doc">
      <dgm:prSet loTypeId="urn:microsoft.com/office/officeart/2005/8/layout/vList2" loCatId="list" qsTypeId="urn:microsoft.com/office/officeart/2005/8/quickstyle/simple1" qsCatId="simple" csTypeId="urn:microsoft.com/office/officeart/2005/8/colors/colorful1#38" csCatId="colorful" phldr="1"/>
      <dgm:spPr/>
      <dgm:t>
        <a:bodyPr/>
        <a:lstStyle/>
        <a:p>
          <a:endParaRPr lang="en-US"/>
        </a:p>
      </dgm:t>
    </dgm:pt>
    <dgm:pt modelId="{218AB5B5-D541-4B5D-9F71-5EBEC0DF2EF7}">
      <dgm:prSet/>
      <dgm:spPr/>
      <dgm:t>
        <a:bodyPr/>
        <a:lstStyle/>
        <a:p>
          <a:pPr rtl="0"/>
          <a:r>
            <a:rPr lang="en-US" b="1" dirty="0" smtClean="0"/>
            <a:t>Open Educational Resources from Performance Task using Video Analysis and Modeling using Tracker and K12 science education framework.</a:t>
          </a:r>
          <a:endParaRPr kumimoji="1" lang="en-US" b="1" dirty="0"/>
        </a:p>
      </dgm:t>
    </dgm:pt>
    <dgm:pt modelId="{56860F09-E282-4488-AB5E-EADE723A5B31}" type="parTrans" cxnId="{2549AE46-9059-429D-9805-277833F79987}">
      <dgm:prSet/>
      <dgm:spPr/>
      <dgm:t>
        <a:bodyPr/>
        <a:lstStyle/>
        <a:p>
          <a:endParaRPr lang="en-US"/>
        </a:p>
      </dgm:t>
    </dgm:pt>
    <dgm:pt modelId="{E430CA20-CDDA-4990-A831-D80D1293B3E6}" type="sibTrans" cxnId="{2549AE46-9059-429D-9805-277833F79987}">
      <dgm:prSet/>
      <dgm:spPr/>
      <dgm:t>
        <a:bodyPr/>
        <a:lstStyle/>
        <a:p>
          <a:endParaRPr lang="en-US"/>
        </a:p>
      </dgm:t>
    </dgm:pt>
    <dgm:pt modelId="{8FDC0D90-32D1-4056-A0A0-0A79511606C3}" type="pres">
      <dgm:prSet presAssocID="{55ABC89C-A395-4708-BE86-A912D3B571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765887D-BBD0-4B52-800A-059F3DE3AA26}" type="pres">
      <dgm:prSet presAssocID="{218AB5B5-D541-4B5D-9F71-5EBEC0DF2EF7}" presName="parentText" presStyleLbl="node1" presStyleIdx="0" presStyleCnt="1" custScaleY="100000" custLinFactNeighborX="-2632" custLinFactNeighborY="-1427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2549AE46-9059-429D-9805-277833F79987}" srcId="{55ABC89C-A395-4708-BE86-A912D3B57197}" destId="{218AB5B5-D541-4B5D-9F71-5EBEC0DF2EF7}" srcOrd="0" destOrd="0" parTransId="{56860F09-E282-4488-AB5E-EADE723A5B31}" sibTransId="{E430CA20-CDDA-4990-A831-D80D1293B3E6}"/>
    <dgm:cxn modelId="{D79D84BC-AF35-40F9-99FC-8D815B1C116E}" type="presOf" srcId="{218AB5B5-D541-4B5D-9F71-5EBEC0DF2EF7}" destId="{4765887D-BBD0-4B52-800A-059F3DE3AA26}" srcOrd="0" destOrd="0" presId="urn:microsoft.com/office/officeart/2005/8/layout/vList2"/>
    <dgm:cxn modelId="{20262970-05BA-4FFB-823E-D4B7527AFC21}" type="presOf" srcId="{55ABC89C-A395-4708-BE86-A912D3B57197}" destId="{8FDC0D90-32D1-4056-A0A0-0A79511606C3}" srcOrd="0" destOrd="0" presId="urn:microsoft.com/office/officeart/2005/8/layout/vList2"/>
    <dgm:cxn modelId="{ACF8F52C-E2F7-4492-AD3A-E26D1BED4B9B}" type="presParOf" srcId="{8FDC0D90-32D1-4056-A0A0-0A79511606C3}" destId="{4765887D-BBD0-4B52-800A-059F3DE3AA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D7783A7-B5DE-4338-B7EC-59E7FCB53967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399A55C-5910-4421-BF29-E8F8B2F161F5}">
      <dgm:prSet custT="1"/>
      <dgm:spPr/>
      <dgm:t>
        <a:bodyPr/>
        <a:lstStyle/>
        <a:p>
          <a:pPr rtl="0"/>
          <a:r>
            <a:rPr kumimoji="1" lang="en-US" sz="2400" b="1" dirty="0" smtClean="0"/>
            <a:t>What </a:t>
          </a:r>
          <a:r>
            <a:rPr kumimoji="1" lang="en-US" sz="2400" b="1" dirty="0" smtClean="0"/>
            <a:t>– Tracker , </a:t>
          </a:r>
          <a:r>
            <a:rPr kumimoji="1" lang="en-US" sz="2400" b="1" dirty="0" smtClean="0"/>
            <a:t>Why – Open Education, How </a:t>
          </a:r>
          <a:r>
            <a:rPr kumimoji="1" lang="en-US" sz="2400" b="1" dirty="0" smtClean="0"/>
            <a:t>– K12 science education framework</a:t>
          </a:r>
        </a:p>
        <a:p>
          <a:pPr rtl="0"/>
          <a:r>
            <a:rPr lang="en-US" sz="2400" b="1" i="0" dirty="0" smtClean="0"/>
            <a:t>more like physicists by 1. ask model-able questions, 2 use EJS models and 5. tracker’s video modeling and 8 open communications</a:t>
          </a:r>
          <a:r>
            <a:rPr kumimoji="1" lang="en-US" sz="2400" b="1" dirty="0" smtClean="0"/>
            <a:t>.</a:t>
          </a:r>
          <a:endParaRPr lang="en-US" sz="2400" b="1" dirty="0"/>
        </a:p>
      </dgm:t>
    </dgm:pt>
    <dgm:pt modelId="{69EBCC6B-3A94-4236-A085-A6AD107A9714}" type="parTrans" cxnId="{BC00053E-6ED7-4B9C-9294-E4C9A3ED4DA4}">
      <dgm:prSet/>
      <dgm:spPr/>
      <dgm:t>
        <a:bodyPr/>
        <a:lstStyle/>
        <a:p>
          <a:endParaRPr lang="en-US"/>
        </a:p>
      </dgm:t>
    </dgm:pt>
    <dgm:pt modelId="{0C0A7DAF-2D01-44A2-8DEB-76D8265FB849}" type="sibTrans" cxnId="{BC00053E-6ED7-4B9C-9294-E4C9A3ED4DA4}">
      <dgm:prSet/>
      <dgm:spPr/>
      <dgm:t>
        <a:bodyPr/>
        <a:lstStyle/>
        <a:p>
          <a:endParaRPr lang="en-US"/>
        </a:p>
      </dgm:t>
    </dgm:pt>
    <dgm:pt modelId="{F8285142-D918-44A1-B0B4-B807795F8DE5}">
      <dgm:prSet custT="1"/>
      <dgm:spPr/>
      <dgm:t>
        <a:bodyPr/>
        <a:lstStyle/>
        <a:p>
          <a:pPr rtl="0"/>
          <a:r>
            <a:rPr kumimoji="1" lang="en-US" sz="2400" b="1" dirty="0" smtClean="0"/>
            <a:t>Digital Library</a:t>
          </a:r>
        </a:p>
        <a:p>
          <a:pPr rtl="0"/>
          <a:r>
            <a:rPr kumimoji="1" lang="en-US" sz="2400" b="1" dirty="0" smtClean="0">
              <a:hlinkClick xmlns:r="http://schemas.openxmlformats.org/officeDocument/2006/relationships" r:id="rId1"/>
            </a:rPr>
            <a:t>http://iwant2study.org/lookangejss/</a:t>
          </a:r>
          <a:endParaRPr kumimoji="1" lang="en-US" sz="2400" b="1" dirty="0" smtClean="0"/>
        </a:p>
        <a:p>
          <a:pPr rtl="0"/>
          <a:r>
            <a:rPr kumimoji="1" lang="en-US" sz="2400" b="1" dirty="0" smtClean="0"/>
            <a:t>(</a:t>
          </a:r>
          <a:r>
            <a:rPr kumimoji="1" lang="en-US" sz="2400" b="1" dirty="0" smtClean="0">
              <a:hlinkClick xmlns:r="http://schemas.openxmlformats.org/officeDocument/2006/relationships" r:id="rId2"/>
            </a:rPr>
            <a:t>Android</a:t>
          </a:r>
          <a:r>
            <a:rPr kumimoji="1" lang="en-US" sz="2400" b="1" dirty="0" smtClean="0"/>
            <a:t> &amp; </a:t>
          </a:r>
          <a:r>
            <a:rPr kumimoji="1" lang="en-US" sz="2400" b="1" dirty="0" smtClean="0">
              <a:hlinkClick xmlns:r="http://schemas.openxmlformats.org/officeDocument/2006/relationships" r:id="rId3"/>
            </a:rPr>
            <a:t>iOS</a:t>
          </a:r>
          <a:r>
            <a:rPr kumimoji="1" lang="en-US" sz="2400" b="1" dirty="0" smtClean="0"/>
            <a:t> EJSS reader and EJS itself *.jar)</a:t>
          </a:r>
          <a:endParaRPr lang="en-US" sz="2400" b="1" dirty="0" smtClean="0"/>
        </a:p>
      </dgm:t>
    </dgm:pt>
    <dgm:pt modelId="{12568B89-F6B4-4D75-A4DC-11281430932D}" type="parTrans" cxnId="{0D7EA34A-7E57-447A-9267-17FD2314B934}">
      <dgm:prSet/>
      <dgm:spPr/>
      <dgm:t>
        <a:bodyPr/>
        <a:lstStyle/>
        <a:p>
          <a:endParaRPr lang="en-SG"/>
        </a:p>
      </dgm:t>
    </dgm:pt>
    <dgm:pt modelId="{7BD71930-355A-40DF-9E60-3EF51A45BAF9}" type="sibTrans" cxnId="{0D7EA34A-7E57-447A-9267-17FD2314B934}">
      <dgm:prSet/>
      <dgm:spPr/>
      <dgm:t>
        <a:bodyPr/>
        <a:lstStyle/>
        <a:p>
          <a:endParaRPr lang="en-SG"/>
        </a:p>
      </dgm:t>
    </dgm:pt>
    <dgm:pt modelId="{D24AE126-ED36-4B1D-8A44-682409E38C6E}">
      <dgm:prSet custT="1"/>
      <dgm:spPr/>
      <dgm:t>
        <a:bodyPr/>
        <a:lstStyle/>
        <a:p>
          <a:pPr rtl="0"/>
          <a:r>
            <a:rPr kumimoji="1" lang="en-US" sz="2400" b="1" dirty="0" smtClean="0"/>
            <a:t>Singapore Tracker Community http://weelookang.blogspot.sg/p/physics-applets-virtual-lab.html search “tracker” download *.</a:t>
          </a:r>
          <a:r>
            <a:rPr kumimoji="1" lang="en-US" sz="2400" b="1" dirty="0" err="1" smtClean="0"/>
            <a:t>trz</a:t>
          </a:r>
          <a:r>
            <a:rPr kumimoji="1" lang="en-US" sz="2400" b="1" dirty="0" smtClean="0"/>
            <a:t> files.</a:t>
          </a:r>
          <a:endParaRPr lang="en-US" sz="2400" b="1" dirty="0"/>
        </a:p>
      </dgm:t>
    </dgm:pt>
    <dgm:pt modelId="{2D07148D-96C7-486A-B730-4F6F1103851E}" type="parTrans" cxnId="{2507A29C-26EB-4FB3-8971-D1876A94DEA8}">
      <dgm:prSet/>
      <dgm:spPr/>
      <dgm:t>
        <a:bodyPr/>
        <a:lstStyle/>
        <a:p>
          <a:endParaRPr lang="en-SG"/>
        </a:p>
      </dgm:t>
    </dgm:pt>
    <dgm:pt modelId="{0D840233-098A-40DA-B1F3-1BCB71E40260}" type="sibTrans" cxnId="{2507A29C-26EB-4FB3-8971-D1876A94DEA8}">
      <dgm:prSet/>
      <dgm:spPr/>
      <dgm:t>
        <a:bodyPr/>
        <a:lstStyle/>
        <a:p>
          <a:endParaRPr lang="en-SG"/>
        </a:p>
      </dgm:t>
    </dgm:pt>
    <dgm:pt modelId="{E4073399-E9CD-4134-8B37-DB876D3700A0}" type="pres">
      <dgm:prSet presAssocID="{1D7783A7-B5DE-4338-B7EC-59E7FCB539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377F9C11-FAF7-4F14-BC88-FE7B0C90ADCD}" type="pres">
      <dgm:prSet presAssocID="{F399A55C-5910-4421-BF29-E8F8B2F161F5}" presName="parentText" presStyleLbl="node1" presStyleIdx="0" presStyleCnt="3" custScaleY="159063" custLinFactNeighborY="205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1D064-2240-4A51-BA7B-94B1B999224F}" type="pres">
      <dgm:prSet presAssocID="{0C0A7DAF-2D01-44A2-8DEB-76D8265FB849}" presName="spacer" presStyleCnt="0"/>
      <dgm:spPr/>
      <dgm:t>
        <a:bodyPr/>
        <a:lstStyle/>
        <a:p>
          <a:endParaRPr lang="en-SG"/>
        </a:p>
      </dgm:t>
    </dgm:pt>
    <dgm:pt modelId="{F6FEF820-3135-436A-89FD-408A846E0A8E}" type="pres">
      <dgm:prSet presAssocID="{D24AE126-ED36-4B1D-8A44-682409E38C6E}" presName="parentText" presStyleLbl="node1" presStyleIdx="1" presStyleCnt="3" custLinFactNeighborY="20519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E81F856-BDCB-4F0A-8F66-160BDDE2CB8F}" type="pres">
      <dgm:prSet presAssocID="{0D840233-098A-40DA-B1F3-1BCB71E40260}" presName="spacer" presStyleCnt="0"/>
      <dgm:spPr/>
      <dgm:t>
        <a:bodyPr/>
        <a:lstStyle/>
        <a:p>
          <a:endParaRPr lang="en-SG"/>
        </a:p>
      </dgm:t>
    </dgm:pt>
    <dgm:pt modelId="{53D3F072-12EC-4DAF-AC9B-B309D30732DC}" type="pres">
      <dgm:prSet presAssocID="{F8285142-D918-44A1-B0B4-B807795F8DE5}" presName="parentText" presStyleLbl="node1" presStyleIdx="2" presStyleCnt="3" custLinFactNeighborY="20519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2507A29C-26EB-4FB3-8971-D1876A94DEA8}" srcId="{1D7783A7-B5DE-4338-B7EC-59E7FCB53967}" destId="{D24AE126-ED36-4B1D-8A44-682409E38C6E}" srcOrd="1" destOrd="0" parTransId="{2D07148D-96C7-486A-B730-4F6F1103851E}" sibTransId="{0D840233-098A-40DA-B1F3-1BCB71E40260}"/>
    <dgm:cxn modelId="{E375BAC1-8957-4B2F-B282-EE8C5F94DD54}" type="presOf" srcId="{D24AE126-ED36-4B1D-8A44-682409E38C6E}" destId="{F6FEF820-3135-436A-89FD-408A846E0A8E}" srcOrd="0" destOrd="0" presId="urn:microsoft.com/office/officeart/2005/8/layout/vList2"/>
    <dgm:cxn modelId="{0D7EA34A-7E57-447A-9267-17FD2314B934}" srcId="{1D7783A7-B5DE-4338-B7EC-59E7FCB53967}" destId="{F8285142-D918-44A1-B0B4-B807795F8DE5}" srcOrd="2" destOrd="0" parTransId="{12568B89-F6B4-4D75-A4DC-11281430932D}" sibTransId="{7BD71930-355A-40DF-9E60-3EF51A45BAF9}"/>
    <dgm:cxn modelId="{D529F938-1AF2-4B06-B4BE-05DDA4DF3AD4}" type="presOf" srcId="{F399A55C-5910-4421-BF29-E8F8B2F161F5}" destId="{377F9C11-FAF7-4F14-BC88-FE7B0C90ADCD}" srcOrd="0" destOrd="0" presId="urn:microsoft.com/office/officeart/2005/8/layout/vList2"/>
    <dgm:cxn modelId="{3C5C1F01-B8FE-4307-B183-3C762DC867C2}" type="presOf" srcId="{1D7783A7-B5DE-4338-B7EC-59E7FCB53967}" destId="{E4073399-E9CD-4134-8B37-DB876D3700A0}" srcOrd="0" destOrd="0" presId="urn:microsoft.com/office/officeart/2005/8/layout/vList2"/>
    <dgm:cxn modelId="{01E0720A-419B-4D72-94F1-5C42C17E84BD}" type="presOf" srcId="{F8285142-D918-44A1-B0B4-B807795F8DE5}" destId="{53D3F072-12EC-4DAF-AC9B-B309D30732DC}" srcOrd="0" destOrd="0" presId="urn:microsoft.com/office/officeart/2005/8/layout/vList2"/>
    <dgm:cxn modelId="{BC00053E-6ED7-4B9C-9294-E4C9A3ED4DA4}" srcId="{1D7783A7-B5DE-4338-B7EC-59E7FCB53967}" destId="{F399A55C-5910-4421-BF29-E8F8B2F161F5}" srcOrd="0" destOrd="0" parTransId="{69EBCC6B-3A94-4236-A085-A6AD107A9714}" sibTransId="{0C0A7DAF-2D01-44A2-8DEB-76D8265FB849}"/>
    <dgm:cxn modelId="{AAA8ABA1-DC56-4A91-96D9-C853DD8165A6}" type="presParOf" srcId="{E4073399-E9CD-4134-8B37-DB876D3700A0}" destId="{377F9C11-FAF7-4F14-BC88-FE7B0C90ADCD}" srcOrd="0" destOrd="0" presId="urn:microsoft.com/office/officeart/2005/8/layout/vList2"/>
    <dgm:cxn modelId="{FC95D06D-EE9C-49CA-BE9B-7931820A6A32}" type="presParOf" srcId="{E4073399-E9CD-4134-8B37-DB876D3700A0}" destId="{A521D064-2240-4A51-BA7B-94B1B999224F}" srcOrd="1" destOrd="0" presId="urn:microsoft.com/office/officeart/2005/8/layout/vList2"/>
    <dgm:cxn modelId="{1A8DFA67-6058-439D-887C-F51A8DFC41C1}" type="presParOf" srcId="{E4073399-E9CD-4134-8B37-DB876D3700A0}" destId="{F6FEF820-3135-436A-89FD-408A846E0A8E}" srcOrd="2" destOrd="0" presId="urn:microsoft.com/office/officeart/2005/8/layout/vList2"/>
    <dgm:cxn modelId="{0E72551E-6CA3-40C4-9056-356D257C7214}" type="presParOf" srcId="{E4073399-E9CD-4134-8B37-DB876D3700A0}" destId="{8E81F856-BDCB-4F0A-8F66-160BDDE2CB8F}" srcOrd="3" destOrd="0" presId="urn:microsoft.com/office/officeart/2005/8/layout/vList2"/>
    <dgm:cxn modelId="{7D49B77B-8056-4259-8D6C-6FDC5821ECD3}" type="presParOf" srcId="{E4073399-E9CD-4134-8B37-DB876D3700A0}" destId="{53D3F072-12EC-4DAF-AC9B-B309D30732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670A4C8-7FBC-48AC-A28B-7DED60D48688}" type="doc">
      <dgm:prSet loTypeId="urn:microsoft.com/office/officeart/2005/8/layout/vList2" loCatId="list" qsTypeId="urn:microsoft.com/office/officeart/2005/8/quickstyle/simple1" qsCatId="simple" csTypeId="urn:microsoft.com/office/officeart/2005/8/colors/colorful1#48" csCatId="colorful" phldr="1"/>
      <dgm:spPr/>
      <dgm:t>
        <a:bodyPr/>
        <a:lstStyle/>
        <a:p>
          <a:endParaRPr lang="en-US"/>
        </a:p>
      </dgm:t>
    </dgm:pt>
    <dgm:pt modelId="{2E1BE521-F272-4EA0-A30B-4A65320AC6BA}">
      <dgm:prSet/>
      <dgm:spPr/>
      <dgm:t>
        <a:bodyPr/>
        <a:lstStyle/>
        <a:p>
          <a:pPr rtl="0"/>
          <a:r>
            <a:rPr kumimoji="1" lang="en-GB" b="1" dirty="0" smtClean="0"/>
            <a:t>Summary:</a:t>
          </a:r>
          <a:endParaRPr kumimoji="1" lang="en-US" b="1" dirty="0"/>
        </a:p>
      </dgm:t>
    </dgm:pt>
    <dgm:pt modelId="{81234BC9-858D-45B8-BB5B-6C541035B157}" type="parTrans" cxnId="{9BEA53B6-F88A-4264-A80A-BF98559F9DDC}">
      <dgm:prSet/>
      <dgm:spPr/>
      <dgm:t>
        <a:bodyPr/>
        <a:lstStyle/>
        <a:p>
          <a:endParaRPr lang="en-US"/>
        </a:p>
      </dgm:t>
    </dgm:pt>
    <dgm:pt modelId="{AFCF5AEA-CE03-4025-B2CD-7488669258D1}" type="sibTrans" cxnId="{9BEA53B6-F88A-4264-A80A-BF98559F9DDC}">
      <dgm:prSet/>
      <dgm:spPr/>
      <dgm:t>
        <a:bodyPr/>
        <a:lstStyle/>
        <a:p>
          <a:endParaRPr lang="en-US"/>
        </a:p>
      </dgm:t>
    </dgm:pt>
    <dgm:pt modelId="{95CE6987-29BD-4C56-81FA-7053315B2E0F}" type="pres">
      <dgm:prSet presAssocID="{A670A4C8-7FBC-48AC-A28B-7DED60D486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53DE27E-DA8C-43F3-B0E2-FCC49F1EF857}" type="pres">
      <dgm:prSet presAssocID="{2E1BE521-F272-4EA0-A30B-4A65320AC6BA}" presName="parentText" presStyleLbl="node1" presStyleIdx="0" presStyleCnt="1" custLinFactNeighborY="42849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1255FC71-0173-4E80-882D-227BA5A37B1B}" type="presOf" srcId="{2E1BE521-F272-4EA0-A30B-4A65320AC6BA}" destId="{453DE27E-DA8C-43F3-B0E2-FCC49F1EF857}" srcOrd="0" destOrd="0" presId="urn:microsoft.com/office/officeart/2005/8/layout/vList2"/>
    <dgm:cxn modelId="{9BEA53B6-F88A-4264-A80A-BF98559F9DDC}" srcId="{A670A4C8-7FBC-48AC-A28B-7DED60D48688}" destId="{2E1BE521-F272-4EA0-A30B-4A65320AC6BA}" srcOrd="0" destOrd="0" parTransId="{81234BC9-858D-45B8-BB5B-6C541035B157}" sibTransId="{AFCF5AEA-CE03-4025-B2CD-7488669258D1}"/>
    <dgm:cxn modelId="{F63FE2CF-C180-42AD-B43F-484C863CF5A9}" type="presOf" srcId="{A670A4C8-7FBC-48AC-A28B-7DED60D48688}" destId="{95CE6987-29BD-4C56-81FA-7053315B2E0F}" srcOrd="0" destOrd="0" presId="urn:microsoft.com/office/officeart/2005/8/layout/vList2"/>
    <dgm:cxn modelId="{49197480-7DF7-4C84-A78D-5163CC92A7A8}" type="presParOf" srcId="{95CE6987-29BD-4C56-81FA-7053315B2E0F}" destId="{453DE27E-DA8C-43F3-B0E2-FCC49F1EF8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E38E63-CD1C-4E66-A2C5-1CE14C507B97}" type="doc">
      <dgm:prSet loTypeId="urn:microsoft.com/office/officeart/2005/8/layout/vList2" loCatId="list" qsTypeId="urn:microsoft.com/office/officeart/2005/8/quickstyle/simple1" qsCatId="simple" csTypeId="urn:microsoft.com/office/officeart/2005/8/colors/colorful1#41" csCatId="colorful" phldr="1"/>
      <dgm:spPr/>
      <dgm:t>
        <a:bodyPr/>
        <a:lstStyle/>
        <a:p>
          <a:endParaRPr lang="en-US"/>
        </a:p>
      </dgm:t>
    </dgm:pt>
    <dgm:pt modelId="{5DBBE71A-7608-48B6-AA6F-558CA010EF89}">
      <dgm:prSet/>
      <dgm:spPr/>
      <dgm:t>
        <a:bodyPr/>
        <a:lstStyle/>
        <a:p>
          <a:pPr rtl="0"/>
          <a:r>
            <a:rPr kumimoji="1" lang="en-US" dirty="0" smtClean="0"/>
            <a:t>1. What? </a:t>
          </a:r>
          <a:r>
            <a:rPr lang="en-SG" b="1" dirty="0" smtClean="0">
              <a:hlinkClick xmlns:r="http://schemas.openxmlformats.org/officeDocument/2006/relationships" r:id="rId1"/>
            </a:rPr>
            <a:t>https://www.cabrillo.edu/~dbrown/tracker/</a:t>
          </a:r>
          <a:r>
            <a:rPr lang="en-SG" b="1" dirty="0" smtClean="0"/>
            <a:t> </a:t>
          </a:r>
          <a:endParaRPr kumimoji="1" lang="en-SG" dirty="0"/>
        </a:p>
      </dgm:t>
    </dgm:pt>
    <dgm:pt modelId="{70B03210-DD08-466F-A5EF-FDC11E631FB9}" type="parTrans" cxnId="{4CAF7A79-EECE-4264-A493-EC538B15621B}">
      <dgm:prSet/>
      <dgm:spPr/>
      <dgm:t>
        <a:bodyPr/>
        <a:lstStyle/>
        <a:p>
          <a:endParaRPr lang="en-US"/>
        </a:p>
      </dgm:t>
    </dgm:pt>
    <dgm:pt modelId="{657787FA-32DA-4D12-8B1F-F11619BC31EC}" type="sibTrans" cxnId="{4CAF7A79-EECE-4264-A493-EC538B15621B}">
      <dgm:prSet/>
      <dgm:spPr/>
      <dgm:t>
        <a:bodyPr/>
        <a:lstStyle/>
        <a:p>
          <a:endParaRPr lang="en-US"/>
        </a:p>
      </dgm:t>
    </dgm:pt>
    <dgm:pt modelId="{C09DC0C0-D117-4AD0-9839-ABE443BDA15A}" type="pres">
      <dgm:prSet presAssocID="{D9E38E63-CD1C-4E66-A2C5-1CE14C507B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0BC4CBA8-DB78-4B84-A3E1-8D84957B212E}" type="pres">
      <dgm:prSet presAssocID="{5DBBE71A-7608-48B6-AA6F-558CA010EF89}" presName="parentText" presStyleLbl="node1" presStyleIdx="0" presStyleCnt="1" custScaleY="130299" custLinFactNeighborY="-6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D7E8F3-0CCA-4B35-BE28-2D3364AC98E6}" type="presOf" srcId="{D9E38E63-CD1C-4E66-A2C5-1CE14C507B97}" destId="{C09DC0C0-D117-4AD0-9839-ABE443BDA15A}" srcOrd="0" destOrd="0" presId="urn:microsoft.com/office/officeart/2005/8/layout/vList2"/>
    <dgm:cxn modelId="{4CAF7A79-EECE-4264-A493-EC538B15621B}" srcId="{D9E38E63-CD1C-4E66-A2C5-1CE14C507B97}" destId="{5DBBE71A-7608-48B6-AA6F-558CA010EF89}" srcOrd="0" destOrd="0" parTransId="{70B03210-DD08-466F-A5EF-FDC11E631FB9}" sibTransId="{657787FA-32DA-4D12-8B1F-F11619BC31EC}"/>
    <dgm:cxn modelId="{DE208B74-69D5-4DC1-A82E-42448A4876B8}" type="presOf" srcId="{5DBBE71A-7608-48B6-AA6F-558CA010EF89}" destId="{0BC4CBA8-DB78-4B84-A3E1-8D84957B212E}" srcOrd="0" destOrd="0" presId="urn:microsoft.com/office/officeart/2005/8/layout/vList2"/>
    <dgm:cxn modelId="{32AE4AD3-558D-47A3-8567-B844E0A5287B}" type="presParOf" srcId="{C09DC0C0-D117-4AD0-9839-ABE443BDA15A}" destId="{0BC4CBA8-DB78-4B84-A3E1-8D84957B21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6F2CA-9A10-46BF-9494-7EEE60FD422E}" type="doc">
      <dgm:prSet loTypeId="urn:microsoft.com/office/officeart/2005/8/layout/vList2" loCatId="list" qsTypeId="urn:microsoft.com/office/officeart/2005/8/quickstyle/simple1" qsCatId="simple" csTypeId="urn:microsoft.com/office/officeart/2005/8/colors/colorful1#42" csCatId="colorful" phldr="1"/>
      <dgm:spPr/>
      <dgm:t>
        <a:bodyPr/>
        <a:lstStyle/>
        <a:p>
          <a:endParaRPr lang="en-US"/>
        </a:p>
      </dgm:t>
    </dgm:pt>
    <dgm:pt modelId="{27B9899F-9BDC-4C94-9399-D11E3B929435}">
      <dgm:prSet/>
      <dgm:spPr/>
      <dgm:t>
        <a:bodyPr/>
        <a:lstStyle/>
        <a:p>
          <a:pPr rtl="0"/>
          <a:r>
            <a:rPr kumimoji="1" lang="en-SG" b="1" dirty="0" smtClean="0"/>
            <a:t>Video and (analysis + model) are redistributable &amp; modifiable</a:t>
          </a:r>
          <a:endParaRPr lang="en-US" dirty="0"/>
        </a:p>
      </dgm:t>
    </dgm:pt>
    <dgm:pt modelId="{2022D1C4-7C14-4912-ADDF-58932B76B990}" type="parTrans" cxnId="{3DDA0BE6-6C9B-465F-AAFF-B710ADC3FB7A}">
      <dgm:prSet/>
      <dgm:spPr/>
      <dgm:t>
        <a:bodyPr/>
        <a:lstStyle/>
        <a:p>
          <a:endParaRPr lang="en-US"/>
        </a:p>
      </dgm:t>
    </dgm:pt>
    <dgm:pt modelId="{0B50FD8C-077C-41E8-BF4F-61EEF06A7C15}" type="sibTrans" cxnId="{3DDA0BE6-6C9B-465F-AAFF-B710ADC3FB7A}">
      <dgm:prSet/>
      <dgm:spPr/>
      <dgm:t>
        <a:bodyPr/>
        <a:lstStyle/>
        <a:p>
          <a:endParaRPr lang="en-US"/>
        </a:p>
      </dgm:t>
    </dgm:pt>
    <dgm:pt modelId="{04A950B9-772B-41D8-9735-A6616E098AE7}" type="pres">
      <dgm:prSet presAssocID="{5D66F2CA-9A10-46BF-9494-7EEE60FD42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886975AE-6072-4C87-9640-D0E34B2CEE37}" type="pres">
      <dgm:prSet presAssocID="{27B9899F-9BDC-4C94-9399-D11E3B929435}" presName="parentText" presStyleLbl="node1" presStyleIdx="0" presStyleCnt="1" custLinFactNeighborX="-1533" custLinFactNeighborY="67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DA0BE6-6C9B-465F-AAFF-B710ADC3FB7A}" srcId="{5D66F2CA-9A10-46BF-9494-7EEE60FD422E}" destId="{27B9899F-9BDC-4C94-9399-D11E3B929435}" srcOrd="0" destOrd="0" parTransId="{2022D1C4-7C14-4912-ADDF-58932B76B990}" sibTransId="{0B50FD8C-077C-41E8-BF4F-61EEF06A7C15}"/>
    <dgm:cxn modelId="{AA06E80C-F8F8-444A-9ACB-B944E8D5918D}" type="presOf" srcId="{27B9899F-9BDC-4C94-9399-D11E3B929435}" destId="{886975AE-6072-4C87-9640-D0E34B2CEE37}" srcOrd="0" destOrd="0" presId="urn:microsoft.com/office/officeart/2005/8/layout/vList2"/>
    <dgm:cxn modelId="{25BF640A-533D-4B95-A65C-6E2DE3F21A1F}" type="presOf" srcId="{5D66F2CA-9A10-46BF-9494-7EEE60FD422E}" destId="{04A950B9-772B-41D8-9735-A6616E098AE7}" srcOrd="0" destOrd="0" presId="urn:microsoft.com/office/officeart/2005/8/layout/vList2"/>
    <dgm:cxn modelId="{EDE27DED-7A68-4470-8603-120AE24903F5}" type="presParOf" srcId="{04A950B9-772B-41D8-9735-A6616E098AE7}" destId="{886975AE-6072-4C87-9640-D0E34B2CEE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70A4C8-7FBC-48AC-A28B-7DED60D48688}" type="doc">
      <dgm:prSet loTypeId="urn:microsoft.com/office/officeart/2005/8/layout/vList2" loCatId="list" qsTypeId="urn:microsoft.com/office/officeart/2005/8/quickstyle/simple1" qsCatId="simple" csTypeId="urn:microsoft.com/office/officeart/2005/8/colors/colorful1#39" csCatId="colorful" phldr="1"/>
      <dgm:spPr/>
      <dgm:t>
        <a:bodyPr/>
        <a:lstStyle/>
        <a:p>
          <a:endParaRPr lang="en-US"/>
        </a:p>
      </dgm:t>
    </dgm:pt>
    <dgm:pt modelId="{2E1BE521-F272-4EA0-A30B-4A65320AC6BA}">
      <dgm:prSet/>
      <dgm:spPr/>
      <dgm:t>
        <a:bodyPr/>
        <a:lstStyle/>
        <a:p>
          <a:pPr rtl="0"/>
          <a:r>
            <a:rPr kumimoji="1" lang="en-GB" b="1" dirty="0" smtClean="0"/>
            <a:t>2 Why? </a:t>
          </a:r>
          <a:endParaRPr kumimoji="1" lang="en-US" b="1" dirty="0"/>
        </a:p>
      </dgm:t>
    </dgm:pt>
    <dgm:pt modelId="{81234BC9-858D-45B8-BB5B-6C541035B157}" type="parTrans" cxnId="{9BEA53B6-F88A-4264-A80A-BF98559F9DDC}">
      <dgm:prSet/>
      <dgm:spPr/>
      <dgm:t>
        <a:bodyPr/>
        <a:lstStyle/>
        <a:p>
          <a:endParaRPr lang="en-US"/>
        </a:p>
      </dgm:t>
    </dgm:pt>
    <dgm:pt modelId="{AFCF5AEA-CE03-4025-B2CD-7488669258D1}" type="sibTrans" cxnId="{9BEA53B6-F88A-4264-A80A-BF98559F9DDC}">
      <dgm:prSet/>
      <dgm:spPr/>
      <dgm:t>
        <a:bodyPr/>
        <a:lstStyle/>
        <a:p>
          <a:endParaRPr lang="en-US"/>
        </a:p>
      </dgm:t>
    </dgm:pt>
    <dgm:pt modelId="{95CE6987-29BD-4C56-81FA-7053315B2E0F}" type="pres">
      <dgm:prSet presAssocID="{A670A4C8-7FBC-48AC-A28B-7DED60D486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53DE27E-DA8C-43F3-B0E2-FCC49F1EF857}" type="pres">
      <dgm:prSet presAssocID="{2E1BE521-F272-4EA0-A30B-4A65320AC6BA}" presName="parentText" presStyleLbl="node1" presStyleIdx="0" presStyleCnt="1" custScaleY="102117" custLinFactNeighborX="-35000" custLinFactNeighborY="-5673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35CF6514-1936-4E60-AC91-FF79AA1D6F02}" type="presOf" srcId="{2E1BE521-F272-4EA0-A30B-4A65320AC6BA}" destId="{453DE27E-DA8C-43F3-B0E2-FCC49F1EF857}" srcOrd="0" destOrd="0" presId="urn:microsoft.com/office/officeart/2005/8/layout/vList2"/>
    <dgm:cxn modelId="{9BEA53B6-F88A-4264-A80A-BF98559F9DDC}" srcId="{A670A4C8-7FBC-48AC-A28B-7DED60D48688}" destId="{2E1BE521-F272-4EA0-A30B-4A65320AC6BA}" srcOrd="0" destOrd="0" parTransId="{81234BC9-858D-45B8-BB5B-6C541035B157}" sibTransId="{AFCF5AEA-CE03-4025-B2CD-7488669258D1}"/>
    <dgm:cxn modelId="{181813EB-1D06-4B64-887D-070C22ECE81F}" type="presOf" srcId="{A670A4C8-7FBC-48AC-A28B-7DED60D48688}" destId="{95CE6987-29BD-4C56-81FA-7053315B2E0F}" srcOrd="0" destOrd="0" presId="urn:microsoft.com/office/officeart/2005/8/layout/vList2"/>
    <dgm:cxn modelId="{BDCB1B17-26F2-4623-9E2F-B41B10AD98BD}" type="presParOf" srcId="{95CE6987-29BD-4C56-81FA-7053315B2E0F}" destId="{453DE27E-DA8C-43F3-B0E2-FCC49F1EF8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88AB64-20AE-4170-AB31-931FA6CAEE4A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487B142-279A-483A-8CAC-EDF5C25F24CF}">
      <dgm:prSet/>
      <dgm:spPr>
        <a:solidFill>
          <a:srgbClr val="FFFF00"/>
        </a:solidFill>
      </dgm:spPr>
      <dgm:t>
        <a:bodyPr/>
        <a:lstStyle/>
        <a:p>
          <a:pPr rtl="0"/>
          <a:r>
            <a:rPr kumimoji="1" lang="en-US" b="1" dirty="0" smtClean="0"/>
            <a:t>Free, modify &amp; re-share</a:t>
          </a:r>
          <a:endParaRPr lang="en-US" b="1" dirty="0"/>
        </a:p>
      </dgm:t>
    </dgm:pt>
    <dgm:pt modelId="{5CCF86BE-898F-4202-B627-909515E08E37}" type="parTrans" cxnId="{37707F36-BECA-44B9-9F37-D72BC926E639}">
      <dgm:prSet/>
      <dgm:spPr/>
      <dgm:t>
        <a:bodyPr/>
        <a:lstStyle/>
        <a:p>
          <a:endParaRPr lang="en-US"/>
        </a:p>
      </dgm:t>
    </dgm:pt>
    <dgm:pt modelId="{862D8335-6460-4048-A7E5-3F4A147C1513}" type="sibTrans" cxnId="{37707F36-BECA-44B9-9F37-D72BC926E639}">
      <dgm:prSet/>
      <dgm:spPr/>
      <dgm:t>
        <a:bodyPr/>
        <a:lstStyle/>
        <a:p>
          <a:endParaRPr lang="en-US"/>
        </a:p>
      </dgm:t>
    </dgm:pt>
    <dgm:pt modelId="{D9FBF870-A0B7-4AAF-921C-CD917E3DB3EB}">
      <dgm:prSet/>
      <dgm:spPr/>
      <dgm:t>
        <a:bodyPr/>
        <a:lstStyle/>
        <a:p>
          <a:pPr rtl="0"/>
          <a:r>
            <a:rPr kumimoji="1" lang="en-GB" b="1" dirty="0" smtClean="0"/>
            <a:t>Change </a:t>
          </a:r>
          <a:r>
            <a:rPr kumimoji="1" lang="en-GB" b="1" dirty="0" err="1" smtClean="0"/>
            <a:t>Phy</a:t>
          </a:r>
          <a:r>
            <a:rPr kumimoji="1" lang="en-GB" b="1" dirty="0" smtClean="0"/>
            <a:t> Ed </a:t>
          </a:r>
          <a:r>
            <a:rPr kumimoji="1" lang="en-US" b="1" dirty="0" smtClean="0"/>
            <a:t>provide quality Physics educational resources (video &amp; model-analysis)</a:t>
          </a:r>
          <a:endParaRPr lang="en-US" b="1" dirty="0"/>
        </a:p>
      </dgm:t>
    </dgm:pt>
    <dgm:pt modelId="{9767DC77-4A7E-45AD-88B4-2C1BA97BF467}" type="parTrans" cxnId="{FD0F3B73-0B85-487D-BCA9-DC17487490D8}">
      <dgm:prSet/>
      <dgm:spPr/>
      <dgm:t>
        <a:bodyPr/>
        <a:lstStyle/>
        <a:p>
          <a:endParaRPr lang="en-SG"/>
        </a:p>
      </dgm:t>
    </dgm:pt>
    <dgm:pt modelId="{9E5B81C3-329C-4CDF-B387-003DAEAE6EAC}" type="sibTrans" cxnId="{FD0F3B73-0B85-487D-BCA9-DC17487490D8}">
      <dgm:prSet/>
      <dgm:spPr/>
      <dgm:t>
        <a:bodyPr/>
        <a:lstStyle/>
        <a:p>
          <a:endParaRPr lang="en-SG"/>
        </a:p>
      </dgm:t>
    </dgm:pt>
    <dgm:pt modelId="{49613129-58AB-4C0A-B6D8-96B9F23A34DD}" type="pres">
      <dgm:prSet presAssocID="{A288AB64-20AE-4170-AB31-931FA6CAEE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71B140D7-83F3-41A2-9136-9466E9F26DC5}" type="pres">
      <dgm:prSet presAssocID="{D9FBF870-A0B7-4AAF-921C-CD917E3DB3EB}" presName="parentText" presStyleLbl="node1" presStyleIdx="0" presStyleCnt="1" custScaleY="113605" custLinFactNeighborX="-25610" custLinFactNeighborY="630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1DD31C8-B4FA-4FBD-8B04-D83706638424}" type="pres">
      <dgm:prSet presAssocID="{D9FBF870-A0B7-4AAF-921C-CD917E3DB3E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196801C5-85DD-4877-A141-551FF1801269}" type="presOf" srcId="{A288AB64-20AE-4170-AB31-931FA6CAEE4A}" destId="{49613129-58AB-4C0A-B6D8-96B9F23A34DD}" srcOrd="0" destOrd="0" presId="urn:microsoft.com/office/officeart/2005/8/layout/vList2"/>
    <dgm:cxn modelId="{37707F36-BECA-44B9-9F37-D72BC926E639}" srcId="{D9FBF870-A0B7-4AAF-921C-CD917E3DB3EB}" destId="{7487B142-279A-483A-8CAC-EDF5C25F24CF}" srcOrd="0" destOrd="0" parTransId="{5CCF86BE-898F-4202-B627-909515E08E37}" sibTransId="{862D8335-6460-4048-A7E5-3F4A147C1513}"/>
    <dgm:cxn modelId="{D678803A-4BC2-4453-A130-B48BB4FA2E5C}" type="presOf" srcId="{7487B142-279A-483A-8CAC-EDF5C25F24CF}" destId="{61DD31C8-B4FA-4FBD-8B04-D83706638424}" srcOrd="0" destOrd="0" presId="urn:microsoft.com/office/officeart/2005/8/layout/vList2"/>
    <dgm:cxn modelId="{FD0F3B73-0B85-487D-BCA9-DC17487490D8}" srcId="{A288AB64-20AE-4170-AB31-931FA6CAEE4A}" destId="{D9FBF870-A0B7-4AAF-921C-CD917E3DB3EB}" srcOrd="0" destOrd="0" parTransId="{9767DC77-4A7E-45AD-88B4-2C1BA97BF467}" sibTransId="{9E5B81C3-329C-4CDF-B387-003DAEAE6EAC}"/>
    <dgm:cxn modelId="{05FE5633-9EE1-470D-BAC8-366FF984729A}" type="presOf" srcId="{D9FBF870-A0B7-4AAF-921C-CD917E3DB3EB}" destId="{71B140D7-83F3-41A2-9136-9466E9F26DC5}" srcOrd="0" destOrd="0" presId="urn:microsoft.com/office/officeart/2005/8/layout/vList2"/>
    <dgm:cxn modelId="{5A4F96BC-6123-4BEE-AB72-9E19BF69E151}" type="presParOf" srcId="{49613129-58AB-4C0A-B6D8-96B9F23A34DD}" destId="{71B140D7-83F3-41A2-9136-9466E9F26DC5}" srcOrd="0" destOrd="0" presId="urn:microsoft.com/office/officeart/2005/8/layout/vList2"/>
    <dgm:cxn modelId="{62F819DE-6B03-4980-AFF2-C662928FFE03}" type="presParOf" srcId="{49613129-58AB-4C0A-B6D8-96B9F23A34DD}" destId="{61DD31C8-B4FA-4FBD-8B04-D837066384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D55735-F77B-443C-8241-32A162A1F5E8}" type="doc">
      <dgm:prSet loTypeId="urn:microsoft.com/office/officeart/2005/8/layout/vList2" loCatId="list" qsTypeId="urn:microsoft.com/office/officeart/2005/8/quickstyle/simple1" qsCatId="simple" csTypeId="urn:microsoft.com/office/officeart/2005/8/colors/colorful1#40" csCatId="colorful" phldr="1"/>
      <dgm:spPr/>
      <dgm:t>
        <a:bodyPr/>
        <a:lstStyle/>
        <a:p>
          <a:endParaRPr lang="en-US"/>
        </a:p>
      </dgm:t>
    </dgm:pt>
    <dgm:pt modelId="{1FFEBF45-1F11-4ABB-9E19-051AB96F54E4}">
      <dgm:prSet/>
      <dgm:spPr/>
      <dgm:t>
        <a:bodyPr/>
        <a:lstStyle/>
        <a:p>
          <a:pPr rtl="0"/>
          <a:r>
            <a:rPr kumimoji="1" lang="en-US" b="1" dirty="0" smtClean="0"/>
            <a:t>3. How? K12 Science Education Framework</a:t>
          </a:r>
          <a:endParaRPr kumimoji="1" lang="en-SG" b="1" dirty="0"/>
        </a:p>
      </dgm:t>
    </dgm:pt>
    <dgm:pt modelId="{259761BF-3048-4B69-B619-76CAA32164AC}" type="parTrans" cxnId="{EC4984D8-1D3E-43EC-A47B-37AB63664457}">
      <dgm:prSet/>
      <dgm:spPr/>
      <dgm:t>
        <a:bodyPr/>
        <a:lstStyle/>
        <a:p>
          <a:endParaRPr lang="en-US"/>
        </a:p>
      </dgm:t>
    </dgm:pt>
    <dgm:pt modelId="{14F03646-F617-45B9-86CF-38B92A127D51}" type="sibTrans" cxnId="{EC4984D8-1D3E-43EC-A47B-37AB63664457}">
      <dgm:prSet/>
      <dgm:spPr/>
      <dgm:t>
        <a:bodyPr/>
        <a:lstStyle/>
        <a:p>
          <a:endParaRPr lang="en-US"/>
        </a:p>
      </dgm:t>
    </dgm:pt>
    <dgm:pt modelId="{D07D7F3F-17E7-4E57-A79B-C4AC0EC29164}" type="pres">
      <dgm:prSet presAssocID="{FED55735-F77B-443C-8241-32A162A1F5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256462B0-09B8-4369-8CC9-43082A7EAF9A}" type="pres">
      <dgm:prSet presAssocID="{1FFEBF45-1F11-4ABB-9E19-051AB96F54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6E6FE9D5-9271-4580-B10E-99EDBAC7DC76}" type="presOf" srcId="{FED55735-F77B-443C-8241-32A162A1F5E8}" destId="{D07D7F3F-17E7-4E57-A79B-C4AC0EC29164}" srcOrd="0" destOrd="0" presId="urn:microsoft.com/office/officeart/2005/8/layout/vList2"/>
    <dgm:cxn modelId="{D590E6AD-3D06-4585-89C0-8C0E551C90CC}" type="presOf" srcId="{1FFEBF45-1F11-4ABB-9E19-051AB96F54E4}" destId="{256462B0-09B8-4369-8CC9-43082A7EAF9A}" srcOrd="0" destOrd="0" presId="urn:microsoft.com/office/officeart/2005/8/layout/vList2"/>
    <dgm:cxn modelId="{EC4984D8-1D3E-43EC-A47B-37AB63664457}" srcId="{FED55735-F77B-443C-8241-32A162A1F5E8}" destId="{1FFEBF45-1F11-4ABB-9E19-051AB96F54E4}" srcOrd="0" destOrd="0" parTransId="{259761BF-3048-4B69-B619-76CAA32164AC}" sibTransId="{14F03646-F617-45B9-86CF-38B92A127D51}"/>
    <dgm:cxn modelId="{F3DA0491-3AD0-4752-8395-ADD00D78C81C}" type="presParOf" srcId="{D07D7F3F-17E7-4E57-A79B-C4AC0EC29164}" destId="{256462B0-09B8-4369-8CC9-43082A7EAF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22B9B4-8513-44C2-B801-4C2990794DA0}" type="doc">
      <dgm:prSet loTypeId="urn:microsoft.com/office/officeart/2005/8/layout/vList2" loCatId="list" qsTypeId="urn:microsoft.com/office/officeart/2005/8/quickstyle/simple1" qsCatId="simple" csTypeId="urn:microsoft.com/office/officeart/2005/8/colors/colorful1#43" csCatId="colorful" phldr="1"/>
      <dgm:spPr/>
      <dgm:t>
        <a:bodyPr/>
        <a:lstStyle/>
        <a:p>
          <a:endParaRPr lang="en-US"/>
        </a:p>
      </dgm:t>
    </dgm:pt>
    <dgm:pt modelId="{9A8899A1-93D6-49A1-9024-79F0FF0D20E8}">
      <dgm:prSet/>
      <dgm:spPr/>
      <dgm:t>
        <a:bodyPr/>
        <a:lstStyle/>
        <a:p>
          <a:pPr rtl="0"/>
          <a:r>
            <a:rPr kumimoji="1" lang="en-US" b="1" dirty="0" smtClean="0"/>
            <a:t>Personal reflections</a:t>
          </a:r>
          <a:endParaRPr kumimoji="1" lang="en-US" b="1" dirty="0"/>
        </a:p>
      </dgm:t>
    </dgm:pt>
    <dgm:pt modelId="{D4E4E5E0-CCC0-462B-A240-57DB93CE2803}" type="parTrans" cxnId="{60819568-8133-47B5-83B8-B2A4BEB3A0E3}">
      <dgm:prSet/>
      <dgm:spPr/>
      <dgm:t>
        <a:bodyPr/>
        <a:lstStyle/>
        <a:p>
          <a:endParaRPr lang="en-US"/>
        </a:p>
      </dgm:t>
    </dgm:pt>
    <dgm:pt modelId="{0FF51CFB-F3B3-4F3F-9BE2-9187B265EE3F}" type="sibTrans" cxnId="{60819568-8133-47B5-83B8-B2A4BEB3A0E3}">
      <dgm:prSet/>
      <dgm:spPr/>
      <dgm:t>
        <a:bodyPr/>
        <a:lstStyle/>
        <a:p>
          <a:endParaRPr lang="en-US"/>
        </a:p>
      </dgm:t>
    </dgm:pt>
    <dgm:pt modelId="{779FCA93-ED76-4AF9-B728-1DD63BB58A1F}" type="pres">
      <dgm:prSet presAssocID="{D422B9B4-8513-44C2-B801-4C2990794D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69A2AEA-F56E-4AE3-B3C7-63D661A19C3C}" type="pres">
      <dgm:prSet presAssocID="{9A8899A1-93D6-49A1-9024-79F0FF0D20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D8790F6A-7EFE-45FB-AD37-476F11A1ACBB}" type="presOf" srcId="{D422B9B4-8513-44C2-B801-4C2990794DA0}" destId="{779FCA93-ED76-4AF9-B728-1DD63BB58A1F}" srcOrd="0" destOrd="0" presId="urn:microsoft.com/office/officeart/2005/8/layout/vList2"/>
    <dgm:cxn modelId="{60819568-8133-47B5-83B8-B2A4BEB3A0E3}" srcId="{D422B9B4-8513-44C2-B801-4C2990794DA0}" destId="{9A8899A1-93D6-49A1-9024-79F0FF0D20E8}" srcOrd="0" destOrd="0" parTransId="{D4E4E5E0-CCC0-462B-A240-57DB93CE2803}" sibTransId="{0FF51CFB-F3B3-4F3F-9BE2-9187B265EE3F}"/>
    <dgm:cxn modelId="{43793245-43DF-40CA-932D-70AEED6F3DD6}" type="presOf" srcId="{9A8899A1-93D6-49A1-9024-79F0FF0D20E8}" destId="{469A2AEA-F56E-4AE3-B3C7-63D661A19C3C}" srcOrd="0" destOrd="0" presId="urn:microsoft.com/office/officeart/2005/8/layout/vList2"/>
    <dgm:cxn modelId="{B71279DD-FCE4-48EA-935F-8ABE3DE31627}" type="presParOf" srcId="{779FCA93-ED76-4AF9-B728-1DD63BB58A1F}" destId="{469A2AEA-F56E-4AE3-B3C7-63D661A19C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0A8541-DBC1-479D-8F4C-24428D6D0368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94643CF-72A1-428F-BA3E-1609471C386D}">
      <dgm:prSet/>
      <dgm:spPr/>
      <dgm:t>
        <a:bodyPr/>
        <a:lstStyle/>
        <a:p>
          <a:pPr rtl="0"/>
          <a:r>
            <a:rPr kumimoji="1" lang="en-US" b="1" dirty="0" smtClean="0"/>
            <a:t>Practice 1: Ask Questions</a:t>
          </a:r>
          <a:endParaRPr lang="en-US" b="1" dirty="0"/>
        </a:p>
      </dgm:t>
    </dgm:pt>
    <dgm:pt modelId="{227A4FB1-2488-4295-9511-F436CE495762}" type="parTrans" cxnId="{D9480607-0428-41FF-B998-4112EE8E3E12}">
      <dgm:prSet/>
      <dgm:spPr/>
      <dgm:t>
        <a:bodyPr/>
        <a:lstStyle/>
        <a:p>
          <a:endParaRPr lang="en-US"/>
        </a:p>
      </dgm:t>
    </dgm:pt>
    <dgm:pt modelId="{47EFF3B5-B4C4-4162-BC36-ADBE371A4761}" type="sibTrans" cxnId="{D9480607-0428-41FF-B998-4112EE8E3E12}">
      <dgm:prSet/>
      <dgm:spPr/>
      <dgm:t>
        <a:bodyPr/>
        <a:lstStyle/>
        <a:p>
          <a:endParaRPr lang="en-US"/>
        </a:p>
      </dgm:t>
    </dgm:pt>
    <dgm:pt modelId="{46D2F308-E803-40D9-9874-E0D730F0EA13}">
      <dgm:prSet/>
      <dgm:spPr/>
      <dgm:t>
        <a:bodyPr/>
        <a:lstStyle/>
        <a:p>
          <a:pPr rtl="0"/>
          <a:r>
            <a:rPr kumimoji="1" lang="en-US" b="1" dirty="0" smtClean="0"/>
            <a:t>Practice 2: Use Models (use any simulations or Easy Java Simulations</a:t>
          </a:r>
          <a:endParaRPr lang="en-US" b="1" dirty="0"/>
        </a:p>
      </dgm:t>
    </dgm:pt>
    <dgm:pt modelId="{FBD03E25-3524-420C-8C69-BEC538F37764}" type="parTrans" cxnId="{A6AE7F8F-ADE9-424F-ACA1-C315720CC88F}">
      <dgm:prSet/>
      <dgm:spPr/>
      <dgm:t>
        <a:bodyPr/>
        <a:lstStyle/>
        <a:p>
          <a:endParaRPr lang="en-US"/>
        </a:p>
      </dgm:t>
    </dgm:pt>
    <dgm:pt modelId="{78A783EE-2EF5-4BBC-B8EA-4D359D030639}" type="sibTrans" cxnId="{A6AE7F8F-ADE9-424F-ACA1-C315720CC88F}">
      <dgm:prSet/>
      <dgm:spPr/>
      <dgm:t>
        <a:bodyPr/>
        <a:lstStyle/>
        <a:p>
          <a:endParaRPr lang="en-US"/>
        </a:p>
      </dgm:t>
    </dgm:pt>
    <dgm:pt modelId="{CEA31C4E-6FED-4803-A12A-1F2902ED750E}">
      <dgm:prSet/>
      <dgm:spPr/>
      <dgm:t>
        <a:bodyPr/>
        <a:lstStyle/>
        <a:p>
          <a:pPr rtl="0"/>
          <a:r>
            <a:rPr kumimoji="1" lang="en-US" b="1" dirty="0" smtClean="0"/>
            <a:t>Practice 5: Mathematical Thinking (tracker’s video modeling pedagogy)</a:t>
          </a:r>
          <a:endParaRPr lang="en-US" b="1" dirty="0"/>
        </a:p>
      </dgm:t>
    </dgm:pt>
    <dgm:pt modelId="{D2680F5C-3249-4F12-9678-112664840D2B}" type="parTrans" cxnId="{B4391126-8EF8-471C-844B-C897A37F2EBC}">
      <dgm:prSet/>
      <dgm:spPr/>
      <dgm:t>
        <a:bodyPr/>
        <a:lstStyle/>
        <a:p>
          <a:endParaRPr lang="en-US"/>
        </a:p>
      </dgm:t>
    </dgm:pt>
    <dgm:pt modelId="{85AF8E0D-39FE-4541-BA3C-16ED1A403DC4}" type="sibTrans" cxnId="{B4391126-8EF8-471C-844B-C897A37F2EBC}">
      <dgm:prSet/>
      <dgm:spPr/>
      <dgm:t>
        <a:bodyPr/>
        <a:lstStyle/>
        <a:p>
          <a:endParaRPr lang="en-US"/>
        </a:p>
      </dgm:t>
    </dgm:pt>
    <dgm:pt modelId="{782BADBF-AFA8-4CC4-90BE-FAEF3F838096}">
      <dgm:prSet/>
      <dgm:spPr/>
      <dgm:t>
        <a:bodyPr/>
        <a:lstStyle/>
        <a:p>
          <a:pPr rtl="0"/>
          <a:r>
            <a:rPr kumimoji="1" lang="en-US" b="1" dirty="0" smtClean="0"/>
            <a:t>Practice 8: Open Communications</a:t>
          </a:r>
          <a:endParaRPr kumimoji="1" lang="en-US" b="1" dirty="0"/>
        </a:p>
      </dgm:t>
    </dgm:pt>
    <dgm:pt modelId="{7E345FD4-48C1-487D-B3F7-B2F712BD1389}" type="parTrans" cxnId="{4B016D48-CDAF-4445-A803-137750DC853F}">
      <dgm:prSet/>
      <dgm:spPr/>
      <dgm:t>
        <a:bodyPr/>
        <a:lstStyle/>
        <a:p>
          <a:endParaRPr lang="en-US"/>
        </a:p>
      </dgm:t>
    </dgm:pt>
    <dgm:pt modelId="{96CD7507-ABBF-4DEC-BE08-309870F08D79}" type="sibTrans" cxnId="{4B016D48-CDAF-4445-A803-137750DC853F}">
      <dgm:prSet/>
      <dgm:spPr/>
      <dgm:t>
        <a:bodyPr/>
        <a:lstStyle/>
        <a:p>
          <a:endParaRPr lang="en-US"/>
        </a:p>
      </dgm:t>
    </dgm:pt>
    <dgm:pt modelId="{52230A27-AFB4-4273-8733-985B5E7C0F07}" type="pres">
      <dgm:prSet presAssocID="{620A8541-DBC1-479D-8F4C-24428D6D03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75E2D35-8138-423A-852F-8AE05A964713}" type="pres">
      <dgm:prSet presAssocID="{294643CF-72A1-428F-BA3E-1609471C386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5CEF612-03D7-4649-9653-C75F2C2D12E9}" type="pres">
      <dgm:prSet presAssocID="{47EFF3B5-B4C4-4162-BC36-ADBE371A4761}" presName="spacer" presStyleCnt="0"/>
      <dgm:spPr/>
    </dgm:pt>
    <dgm:pt modelId="{ED44FB5B-281F-414E-931F-16621D80B516}" type="pres">
      <dgm:prSet presAssocID="{46D2F308-E803-40D9-9874-E0D730F0EA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27D43-CC0A-4B9A-95A6-03C8D04E8B65}" type="pres">
      <dgm:prSet presAssocID="{78A783EE-2EF5-4BBC-B8EA-4D359D030639}" presName="spacer" presStyleCnt="0"/>
      <dgm:spPr/>
    </dgm:pt>
    <dgm:pt modelId="{5FBFF78E-B7D0-4CE2-9883-87D9E5A4144C}" type="pres">
      <dgm:prSet presAssocID="{CEA31C4E-6FED-4803-A12A-1F2902ED75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4ACAE7E-5407-48A3-A810-A3C8BBAA9137}" type="pres">
      <dgm:prSet presAssocID="{85AF8E0D-39FE-4541-BA3C-16ED1A403DC4}" presName="spacer" presStyleCnt="0"/>
      <dgm:spPr/>
    </dgm:pt>
    <dgm:pt modelId="{F5ED2411-DB0A-41D6-9446-23E81E97B01D}" type="pres">
      <dgm:prSet presAssocID="{782BADBF-AFA8-4CC4-90BE-FAEF3F83809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B929D023-BF9B-4DB6-946E-52BACA8A9E39}" type="presOf" srcId="{294643CF-72A1-428F-BA3E-1609471C386D}" destId="{475E2D35-8138-423A-852F-8AE05A964713}" srcOrd="0" destOrd="0" presId="urn:microsoft.com/office/officeart/2005/8/layout/vList2"/>
    <dgm:cxn modelId="{4B016D48-CDAF-4445-A803-137750DC853F}" srcId="{620A8541-DBC1-479D-8F4C-24428D6D0368}" destId="{782BADBF-AFA8-4CC4-90BE-FAEF3F838096}" srcOrd="3" destOrd="0" parTransId="{7E345FD4-48C1-487D-B3F7-B2F712BD1389}" sibTransId="{96CD7507-ABBF-4DEC-BE08-309870F08D79}"/>
    <dgm:cxn modelId="{C8C7430F-F1E2-45FD-868A-87F42B712B46}" type="presOf" srcId="{620A8541-DBC1-479D-8F4C-24428D6D0368}" destId="{52230A27-AFB4-4273-8733-985B5E7C0F07}" srcOrd="0" destOrd="0" presId="urn:microsoft.com/office/officeart/2005/8/layout/vList2"/>
    <dgm:cxn modelId="{A6AE7F8F-ADE9-424F-ACA1-C315720CC88F}" srcId="{620A8541-DBC1-479D-8F4C-24428D6D0368}" destId="{46D2F308-E803-40D9-9874-E0D730F0EA13}" srcOrd="1" destOrd="0" parTransId="{FBD03E25-3524-420C-8C69-BEC538F37764}" sibTransId="{78A783EE-2EF5-4BBC-B8EA-4D359D030639}"/>
    <dgm:cxn modelId="{B4391126-8EF8-471C-844B-C897A37F2EBC}" srcId="{620A8541-DBC1-479D-8F4C-24428D6D0368}" destId="{CEA31C4E-6FED-4803-A12A-1F2902ED750E}" srcOrd="2" destOrd="0" parTransId="{D2680F5C-3249-4F12-9678-112664840D2B}" sibTransId="{85AF8E0D-39FE-4541-BA3C-16ED1A403DC4}"/>
    <dgm:cxn modelId="{EF166C2E-A3FF-41DF-898E-8BB7663D442E}" type="presOf" srcId="{CEA31C4E-6FED-4803-A12A-1F2902ED750E}" destId="{5FBFF78E-B7D0-4CE2-9883-87D9E5A4144C}" srcOrd="0" destOrd="0" presId="urn:microsoft.com/office/officeart/2005/8/layout/vList2"/>
    <dgm:cxn modelId="{8027F699-EC7B-4927-83D5-EFCAF81D4544}" type="presOf" srcId="{782BADBF-AFA8-4CC4-90BE-FAEF3F838096}" destId="{F5ED2411-DB0A-41D6-9446-23E81E97B01D}" srcOrd="0" destOrd="0" presId="urn:microsoft.com/office/officeart/2005/8/layout/vList2"/>
    <dgm:cxn modelId="{05D70E0B-4F42-4F64-8F06-79E5B1223C78}" type="presOf" srcId="{46D2F308-E803-40D9-9874-E0D730F0EA13}" destId="{ED44FB5B-281F-414E-931F-16621D80B516}" srcOrd="0" destOrd="0" presId="urn:microsoft.com/office/officeart/2005/8/layout/vList2"/>
    <dgm:cxn modelId="{D9480607-0428-41FF-B998-4112EE8E3E12}" srcId="{620A8541-DBC1-479D-8F4C-24428D6D0368}" destId="{294643CF-72A1-428F-BA3E-1609471C386D}" srcOrd="0" destOrd="0" parTransId="{227A4FB1-2488-4295-9511-F436CE495762}" sibTransId="{47EFF3B5-B4C4-4162-BC36-ADBE371A4761}"/>
    <dgm:cxn modelId="{3F1273FB-8DB6-43DD-AA5F-DD33E41B330C}" type="presParOf" srcId="{52230A27-AFB4-4273-8733-985B5E7C0F07}" destId="{475E2D35-8138-423A-852F-8AE05A964713}" srcOrd="0" destOrd="0" presId="urn:microsoft.com/office/officeart/2005/8/layout/vList2"/>
    <dgm:cxn modelId="{8066126B-F8AD-4BAB-8524-71F1ADE8C654}" type="presParOf" srcId="{52230A27-AFB4-4273-8733-985B5E7C0F07}" destId="{45CEF612-03D7-4649-9653-C75F2C2D12E9}" srcOrd="1" destOrd="0" presId="urn:microsoft.com/office/officeart/2005/8/layout/vList2"/>
    <dgm:cxn modelId="{58477A57-8A34-4DF2-85B2-8ECE66575F41}" type="presParOf" srcId="{52230A27-AFB4-4273-8733-985B5E7C0F07}" destId="{ED44FB5B-281F-414E-931F-16621D80B516}" srcOrd="2" destOrd="0" presId="urn:microsoft.com/office/officeart/2005/8/layout/vList2"/>
    <dgm:cxn modelId="{618380B3-4AE2-4B9B-8B02-0372BF5EDFA2}" type="presParOf" srcId="{52230A27-AFB4-4273-8733-985B5E7C0F07}" destId="{E8C27D43-CC0A-4B9A-95A6-03C8D04E8B65}" srcOrd="3" destOrd="0" presId="urn:microsoft.com/office/officeart/2005/8/layout/vList2"/>
    <dgm:cxn modelId="{CBF8402D-991E-4746-B282-E734B715B511}" type="presParOf" srcId="{52230A27-AFB4-4273-8733-985B5E7C0F07}" destId="{5FBFF78E-B7D0-4CE2-9883-87D9E5A4144C}" srcOrd="4" destOrd="0" presId="urn:microsoft.com/office/officeart/2005/8/layout/vList2"/>
    <dgm:cxn modelId="{3A89F01E-F9B9-4CD0-A860-5036084F8C4E}" type="presParOf" srcId="{52230A27-AFB4-4273-8733-985B5E7C0F07}" destId="{64ACAE7E-5407-48A3-A810-A3C8BBAA9137}" srcOrd="5" destOrd="0" presId="urn:microsoft.com/office/officeart/2005/8/layout/vList2"/>
    <dgm:cxn modelId="{53D12070-91B7-4E09-AE1F-8D2CDCD20B68}" type="presParOf" srcId="{52230A27-AFB4-4273-8733-985B5E7C0F07}" destId="{F5ED2411-DB0A-41D6-9446-23E81E97B0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A101D-D4A3-404E-B660-C54B3330A70C}">
      <dsp:nvSpPr>
        <dsp:cNvPr id="0" name=""/>
        <dsp:cNvSpPr/>
      </dsp:nvSpPr>
      <dsp:spPr>
        <a:xfrm>
          <a:off x="0" y="225839"/>
          <a:ext cx="914400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600" b="1" kern="1200" dirty="0" smtClean="0"/>
            <a:t>http://weelookang.blogspot.sg/2014/06/invitation-to-ocpa8-conference-phys-ed.html</a:t>
          </a:r>
          <a:endParaRPr kumimoji="1" lang="en-GB" sz="1600" b="1" kern="1200" dirty="0"/>
        </a:p>
      </dsp:txBody>
      <dsp:txXfrm>
        <a:off x="18734" y="244573"/>
        <a:ext cx="9106532" cy="3462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64CA2-01A1-4016-A407-F00EEF2B84AC}">
      <dsp:nvSpPr>
        <dsp:cNvPr id="0" name=""/>
        <dsp:cNvSpPr/>
      </dsp:nvSpPr>
      <dsp:spPr>
        <a:xfrm>
          <a:off x="0" y="64312"/>
          <a:ext cx="9144000" cy="1319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5500" b="1" kern="1200" dirty="0" smtClean="0"/>
            <a:t>Practice 1: Ask Questions</a:t>
          </a:r>
          <a:endParaRPr kumimoji="1" lang="en-US" sz="5500" b="1" kern="1200" dirty="0"/>
        </a:p>
      </dsp:txBody>
      <dsp:txXfrm>
        <a:off x="64397" y="128709"/>
        <a:ext cx="9015206" cy="11903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B32A7-3BC5-46DA-9EF1-EE9781980893}">
      <dsp:nvSpPr>
        <dsp:cNvPr id="0" name=""/>
        <dsp:cNvSpPr/>
      </dsp:nvSpPr>
      <dsp:spPr>
        <a:xfrm>
          <a:off x="0" y="28564"/>
          <a:ext cx="4800600" cy="2913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5100" b="1" kern="1200" dirty="0" smtClean="0">
              <a:solidFill>
                <a:schemeClr val="tx1"/>
              </a:solidFill>
            </a:rPr>
            <a:t>+Model-able questions</a:t>
          </a:r>
          <a:endParaRPr lang="en-US" sz="5100" b="1" kern="1200" dirty="0">
            <a:solidFill>
              <a:schemeClr val="tx1"/>
            </a:solidFill>
          </a:endParaRPr>
        </a:p>
      </dsp:txBody>
      <dsp:txXfrm>
        <a:off x="142246" y="170810"/>
        <a:ext cx="4516108" cy="26294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64CA2-01A1-4016-A407-F00EEF2B84AC}">
      <dsp:nvSpPr>
        <dsp:cNvPr id="0" name=""/>
        <dsp:cNvSpPr/>
      </dsp:nvSpPr>
      <dsp:spPr>
        <a:xfrm>
          <a:off x="0" y="64312"/>
          <a:ext cx="9144000" cy="1319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5500" b="1" kern="1200" dirty="0" smtClean="0"/>
            <a:t>Practice 1: Ask Questions</a:t>
          </a:r>
          <a:endParaRPr kumimoji="1" lang="en-US" sz="5500" b="1" kern="1200" dirty="0"/>
        </a:p>
      </dsp:txBody>
      <dsp:txXfrm>
        <a:off x="64397" y="128709"/>
        <a:ext cx="9015206" cy="11903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B32A7-3BC5-46DA-9EF1-EE9781980893}">
      <dsp:nvSpPr>
        <dsp:cNvPr id="0" name=""/>
        <dsp:cNvSpPr/>
      </dsp:nvSpPr>
      <dsp:spPr>
        <a:xfrm>
          <a:off x="0" y="0"/>
          <a:ext cx="5410200" cy="1278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3600" b="1" kern="1200" dirty="0" smtClean="0">
              <a:solidFill>
                <a:schemeClr val="tx1"/>
              </a:solidFill>
            </a:rPr>
            <a:t>+ Interesting questions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62425" y="62425"/>
        <a:ext cx="5285350" cy="11539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E9978-B329-43BF-9428-8670ADB369A0}">
      <dsp:nvSpPr>
        <dsp:cNvPr id="0" name=""/>
        <dsp:cNvSpPr/>
      </dsp:nvSpPr>
      <dsp:spPr>
        <a:xfrm>
          <a:off x="0" y="0"/>
          <a:ext cx="9144000" cy="11429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4700" kern="1200" dirty="0" smtClean="0"/>
            <a:t>Practice 2: Using Models</a:t>
          </a:r>
          <a:endParaRPr kumimoji="1" lang="en-US" sz="4700" kern="1200" dirty="0"/>
        </a:p>
      </dsp:txBody>
      <dsp:txXfrm>
        <a:off x="55797" y="55797"/>
        <a:ext cx="9032406" cy="10314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9797D-B208-4D09-9CA7-A1682C6FF895}">
      <dsp:nvSpPr>
        <dsp:cNvPr id="0" name=""/>
        <dsp:cNvSpPr/>
      </dsp:nvSpPr>
      <dsp:spPr>
        <a:xfrm>
          <a:off x="0" y="6180"/>
          <a:ext cx="9144000" cy="151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3800" b="1" kern="1200" dirty="0" smtClean="0">
              <a:solidFill>
                <a:schemeClr val="tx1"/>
              </a:solidFill>
            </a:rPr>
            <a:t>+ Easy Java Simulation models are editable by anyone, licensed CC-BY</a:t>
          </a:r>
          <a:endParaRPr lang="en-US" sz="3800" b="1" kern="1200" dirty="0">
            <a:solidFill>
              <a:schemeClr val="tx1"/>
            </a:solidFill>
          </a:endParaRPr>
        </a:p>
      </dsp:txBody>
      <dsp:txXfrm>
        <a:off x="73792" y="79972"/>
        <a:ext cx="8996416" cy="136405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E9978-B329-43BF-9428-8670ADB369A0}">
      <dsp:nvSpPr>
        <dsp:cNvPr id="0" name=""/>
        <dsp:cNvSpPr/>
      </dsp:nvSpPr>
      <dsp:spPr>
        <a:xfrm>
          <a:off x="0" y="175747"/>
          <a:ext cx="914400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3300" b="1" kern="1200" dirty="0" smtClean="0"/>
            <a:t>Practice 5: </a:t>
          </a:r>
          <a:r>
            <a:rPr kumimoji="1" lang="en-US" sz="3300" b="1" kern="1200" dirty="0" err="1" smtClean="0"/>
            <a:t>Maths+Computational</a:t>
          </a:r>
          <a:r>
            <a:rPr kumimoji="1" lang="en-US" sz="3300" b="1" kern="1200" dirty="0" smtClean="0"/>
            <a:t> Thinking</a:t>
          </a:r>
          <a:endParaRPr kumimoji="1" lang="en-US" sz="3300" b="1" kern="1200" dirty="0"/>
        </a:p>
      </dsp:txBody>
      <dsp:txXfrm>
        <a:off x="38638" y="214385"/>
        <a:ext cx="9066724" cy="7142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42719-DBE3-49EC-92C3-32EC4FED2F11}">
      <dsp:nvSpPr>
        <dsp:cNvPr id="0" name=""/>
        <dsp:cNvSpPr/>
      </dsp:nvSpPr>
      <dsp:spPr>
        <a:xfrm>
          <a:off x="0" y="7027"/>
          <a:ext cx="9144000" cy="983384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4100" b="1" kern="1200" dirty="0" smtClean="0"/>
            <a:t>+ </a:t>
          </a:r>
          <a:r>
            <a:rPr kumimoji="1" lang="en-US" sz="4100" b="1" kern="1200" dirty="0" smtClean="0">
              <a:hlinkClick xmlns:r="http://schemas.openxmlformats.org/officeDocument/2006/relationships" r:id="rId1" action="ppaction://hlinkfile"/>
            </a:rPr>
            <a:t>Video modeling </a:t>
          </a:r>
          <a:endParaRPr lang="en-US" sz="4100" b="1" kern="1200" dirty="0"/>
        </a:p>
      </dsp:txBody>
      <dsp:txXfrm>
        <a:off x="48005" y="55032"/>
        <a:ext cx="9047990" cy="887374"/>
      </dsp:txXfrm>
    </dsp:sp>
    <dsp:sp modelId="{BA162ADF-8EC6-4D26-9188-273B38E8AB3C}">
      <dsp:nvSpPr>
        <dsp:cNvPr id="0" name=""/>
        <dsp:cNvSpPr/>
      </dsp:nvSpPr>
      <dsp:spPr>
        <a:xfrm>
          <a:off x="0" y="990412"/>
          <a:ext cx="914400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52070" rIns="291592" bIns="5207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sz="3200" b="1" kern="1200" dirty="0" smtClean="0"/>
            <a:t>Kinematics model &amp; Dynamics model  </a:t>
          </a:r>
          <a:endParaRPr lang="en-US" sz="3200" b="1" kern="1200" dirty="0"/>
        </a:p>
      </dsp:txBody>
      <dsp:txXfrm>
        <a:off x="0" y="990412"/>
        <a:ext cx="9144000" cy="6789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E9978-B329-43BF-9428-8670ADB369A0}">
      <dsp:nvSpPr>
        <dsp:cNvPr id="0" name=""/>
        <dsp:cNvSpPr/>
      </dsp:nvSpPr>
      <dsp:spPr>
        <a:xfrm>
          <a:off x="0" y="7852"/>
          <a:ext cx="9144000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4700" b="1" kern="1200" dirty="0" smtClean="0"/>
            <a:t>Practice 8: Communications</a:t>
          </a:r>
          <a:endParaRPr kumimoji="1" lang="en-US" sz="4700" b="1" kern="1200" dirty="0"/>
        </a:p>
      </dsp:txBody>
      <dsp:txXfrm>
        <a:off x="55030" y="62882"/>
        <a:ext cx="9033940" cy="10172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21AE5-68AB-4877-B8B2-CDBA9E1A74F3}">
      <dsp:nvSpPr>
        <dsp:cNvPr id="0" name=""/>
        <dsp:cNvSpPr/>
      </dsp:nvSpPr>
      <dsp:spPr>
        <a:xfrm>
          <a:off x="0" y="16800"/>
          <a:ext cx="9144000" cy="9594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4000" b="1" kern="1200" dirty="0" smtClean="0"/>
            <a:t>+ Open access</a:t>
          </a:r>
          <a:endParaRPr lang="en-US" sz="4000" b="1" kern="1200" dirty="0"/>
        </a:p>
      </dsp:txBody>
      <dsp:txXfrm>
        <a:off x="46834" y="63634"/>
        <a:ext cx="9050332" cy="865732"/>
      </dsp:txXfrm>
    </dsp:sp>
    <dsp:sp modelId="{16F247E1-C924-44AD-8913-B51E19ADA588}">
      <dsp:nvSpPr>
        <dsp:cNvPr id="0" name=""/>
        <dsp:cNvSpPr/>
      </dsp:nvSpPr>
      <dsp:spPr>
        <a:xfrm>
          <a:off x="0" y="976200"/>
          <a:ext cx="9144000" cy="3229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sz="3100" b="1" kern="1200" dirty="0" smtClean="0"/>
            <a:t>Video presentation</a:t>
          </a:r>
          <a:endParaRPr lang="en-US" sz="3100" b="1" kern="1200" dirty="0"/>
        </a:p>
        <a:p>
          <a:pPr marL="571500" lvl="2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sz="3100" b="1" kern="1200" dirty="0" smtClean="0">
              <a:hlinkClick xmlns:r="http://schemas.openxmlformats.org/officeDocument/2006/relationships" r:id="rId1"/>
            </a:rPr>
            <a:t>http://www.youtube.com/</a:t>
          </a:r>
          <a:endParaRPr kumimoji="1" lang="en-US" sz="3100" b="1" kern="1200" dirty="0"/>
        </a:p>
        <a:p>
          <a:pPr marL="571500" lvl="2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sz="3100" b="1" kern="1200" dirty="0" smtClean="0"/>
            <a:t> </a:t>
          </a:r>
          <a:r>
            <a:rPr kumimoji="1" lang="en-US" sz="3100" b="1" kern="1200" dirty="0" smtClean="0">
              <a:hlinkClick xmlns:r="http://schemas.openxmlformats.org/officeDocument/2006/relationships" r:id="rId2"/>
            </a:rPr>
            <a:t>https://vimeo.com/</a:t>
          </a:r>
          <a:endParaRPr kumimoji="1" lang="en-US" sz="3100" b="1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sz="3100" b="1" kern="1200" dirty="0" smtClean="0"/>
            <a:t>Research shared freely</a:t>
          </a:r>
          <a:endParaRPr kumimoji="1" lang="en-US" sz="3100" b="1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sz="3100" b="1" kern="1200" dirty="0" smtClean="0">
              <a:hlinkClick xmlns:r="http://schemas.openxmlformats.org/officeDocument/2006/relationships" r:id="rId3"/>
            </a:rPr>
            <a:t>https://arxiv.org/</a:t>
          </a:r>
          <a:r>
            <a:rPr kumimoji="1" lang="en-US" sz="3100" b="1" kern="1200" dirty="0" smtClean="0"/>
            <a:t> </a:t>
          </a:r>
          <a:endParaRPr kumimoji="1" lang="en-US" sz="3100" b="1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sz="3100" b="1" kern="1200" dirty="0" smtClean="0">
              <a:hlinkClick xmlns:r="http://schemas.openxmlformats.org/officeDocument/2006/relationships" r:id="rId4"/>
            </a:rPr>
            <a:t>http://www.scribd.com/</a:t>
          </a:r>
          <a:r>
            <a:rPr kumimoji="1" lang="en-US" sz="3100" b="1" kern="1200" dirty="0" smtClean="0"/>
            <a:t> </a:t>
          </a:r>
          <a:endParaRPr kumimoji="1" lang="en-US" sz="3100" b="1" kern="1200" dirty="0"/>
        </a:p>
      </dsp:txBody>
      <dsp:txXfrm>
        <a:off x="0" y="976200"/>
        <a:ext cx="9144000" cy="3229199"/>
      </dsp:txXfrm>
    </dsp:sp>
    <dsp:sp modelId="{4E9FEBC3-9F0D-4EA8-A022-889E114A3FB5}">
      <dsp:nvSpPr>
        <dsp:cNvPr id="0" name=""/>
        <dsp:cNvSpPr/>
      </dsp:nvSpPr>
      <dsp:spPr>
        <a:xfrm>
          <a:off x="0" y="4205400"/>
          <a:ext cx="9144000" cy="959400"/>
        </a:xfrm>
        <a:prstGeom prst="round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4000" b="1" kern="1200" dirty="0" smtClean="0"/>
            <a:t>- One off </a:t>
          </a:r>
          <a:endParaRPr lang="en-US" sz="4000" b="1" kern="1200" dirty="0"/>
        </a:p>
      </dsp:txBody>
      <dsp:txXfrm>
        <a:off x="46834" y="4252234"/>
        <a:ext cx="9050332" cy="86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5887D-BBD0-4B52-800A-059F3DE3AA26}">
      <dsp:nvSpPr>
        <dsp:cNvPr id="0" name=""/>
        <dsp:cNvSpPr/>
      </dsp:nvSpPr>
      <dsp:spPr>
        <a:xfrm>
          <a:off x="0" y="0"/>
          <a:ext cx="9144000" cy="228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Open Educational Resources from Performance Task using Video Analysis and Modeling using Tracker and K12 science education framework.</a:t>
          </a:r>
          <a:endParaRPr kumimoji="1" lang="en-US" sz="3200" b="1" kern="1200" dirty="0"/>
        </a:p>
      </dsp:txBody>
      <dsp:txXfrm>
        <a:off x="111488" y="111488"/>
        <a:ext cx="8921024" cy="206086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F9C11-FAF7-4F14-BC88-FE7B0C90ADCD}">
      <dsp:nvSpPr>
        <dsp:cNvPr id="0" name=""/>
        <dsp:cNvSpPr/>
      </dsp:nvSpPr>
      <dsp:spPr>
        <a:xfrm>
          <a:off x="0" y="3779"/>
          <a:ext cx="9144000" cy="2285586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400" b="1" kern="1200" dirty="0" smtClean="0"/>
            <a:t>What </a:t>
          </a:r>
          <a:r>
            <a:rPr kumimoji="1" lang="en-US" sz="2400" b="1" kern="1200" dirty="0" smtClean="0"/>
            <a:t>– Tracker , </a:t>
          </a:r>
          <a:r>
            <a:rPr kumimoji="1" lang="en-US" sz="2400" b="1" kern="1200" dirty="0" smtClean="0"/>
            <a:t>Why – Open Education, How </a:t>
          </a:r>
          <a:r>
            <a:rPr kumimoji="1" lang="en-US" sz="2400" b="1" kern="1200" dirty="0" smtClean="0"/>
            <a:t>– K12 science education framework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/>
            <a:t>more like physicists by 1. ask model-able questions, 2 use EJS models and 5. tracker’s video modeling and 8 open communications</a:t>
          </a:r>
          <a:r>
            <a:rPr kumimoji="1" lang="en-US" sz="2400" b="1" kern="1200" dirty="0" smtClean="0"/>
            <a:t>.</a:t>
          </a:r>
          <a:endParaRPr lang="en-US" sz="2400" b="1" kern="1200" dirty="0"/>
        </a:p>
      </dsp:txBody>
      <dsp:txXfrm>
        <a:off x="111573" y="115352"/>
        <a:ext cx="8920854" cy="2062440"/>
      </dsp:txXfrm>
    </dsp:sp>
    <dsp:sp modelId="{F6FEF820-3135-436A-89FD-408A846E0A8E}">
      <dsp:nvSpPr>
        <dsp:cNvPr id="0" name=""/>
        <dsp:cNvSpPr/>
      </dsp:nvSpPr>
      <dsp:spPr>
        <a:xfrm>
          <a:off x="0" y="2298576"/>
          <a:ext cx="9144000" cy="1436906"/>
        </a:xfrm>
        <a:prstGeom prst="round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400" b="1" kern="1200" dirty="0" smtClean="0"/>
            <a:t>Singapore Tracker Community http://weelookang.blogspot.sg/p/physics-applets-virtual-lab.html search “tracker” download *.</a:t>
          </a:r>
          <a:r>
            <a:rPr kumimoji="1" lang="en-US" sz="2400" b="1" kern="1200" dirty="0" err="1" smtClean="0"/>
            <a:t>trz</a:t>
          </a:r>
          <a:r>
            <a:rPr kumimoji="1" lang="en-US" sz="2400" b="1" kern="1200" dirty="0" smtClean="0"/>
            <a:t> files.</a:t>
          </a:r>
          <a:endParaRPr lang="en-US" sz="2400" b="1" kern="1200" dirty="0"/>
        </a:p>
      </dsp:txBody>
      <dsp:txXfrm>
        <a:off x="70144" y="2368720"/>
        <a:ext cx="9003712" cy="1296618"/>
      </dsp:txXfrm>
    </dsp:sp>
    <dsp:sp modelId="{53D3F072-12EC-4DAF-AC9B-B309D30732DC}">
      <dsp:nvSpPr>
        <dsp:cNvPr id="0" name=""/>
        <dsp:cNvSpPr/>
      </dsp:nvSpPr>
      <dsp:spPr>
        <a:xfrm>
          <a:off x="0" y="3744693"/>
          <a:ext cx="9144000" cy="1436906"/>
        </a:xfrm>
        <a:prstGeom prst="round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400" b="1" kern="1200" dirty="0" smtClean="0"/>
            <a:t>Digital Library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400" b="1" kern="1200" dirty="0" smtClean="0">
              <a:hlinkClick xmlns:r="http://schemas.openxmlformats.org/officeDocument/2006/relationships" r:id="rId1"/>
            </a:rPr>
            <a:t>http://iwant2study.org/lookangejss/</a:t>
          </a:r>
          <a:endParaRPr kumimoji="1" lang="en-US" sz="2400" b="1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400" b="1" kern="1200" dirty="0" smtClean="0"/>
            <a:t>(</a:t>
          </a:r>
          <a:r>
            <a:rPr kumimoji="1" lang="en-US" sz="2400" b="1" kern="1200" dirty="0" smtClean="0">
              <a:hlinkClick xmlns:r="http://schemas.openxmlformats.org/officeDocument/2006/relationships" r:id="rId2"/>
            </a:rPr>
            <a:t>Android</a:t>
          </a:r>
          <a:r>
            <a:rPr kumimoji="1" lang="en-US" sz="2400" b="1" kern="1200" dirty="0" smtClean="0"/>
            <a:t> &amp; </a:t>
          </a:r>
          <a:r>
            <a:rPr kumimoji="1" lang="en-US" sz="2400" b="1" kern="1200" dirty="0" smtClean="0">
              <a:hlinkClick xmlns:r="http://schemas.openxmlformats.org/officeDocument/2006/relationships" r:id="rId3"/>
            </a:rPr>
            <a:t>iOS</a:t>
          </a:r>
          <a:r>
            <a:rPr kumimoji="1" lang="en-US" sz="2400" b="1" kern="1200" dirty="0" smtClean="0"/>
            <a:t> EJSS reader and EJS itself *.jar)</a:t>
          </a:r>
          <a:endParaRPr lang="en-US" sz="2400" b="1" kern="1200" dirty="0" smtClean="0"/>
        </a:p>
      </dsp:txBody>
      <dsp:txXfrm>
        <a:off x="70144" y="3814837"/>
        <a:ext cx="9003712" cy="129661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DE27E-DA8C-43F3-B0E2-FCC49F1EF857}">
      <dsp:nvSpPr>
        <dsp:cNvPr id="0" name=""/>
        <dsp:cNvSpPr/>
      </dsp:nvSpPr>
      <dsp:spPr>
        <a:xfrm>
          <a:off x="0" y="15705"/>
          <a:ext cx="9144000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4700" b="1" kern="1200" dirty="0" smtClean="0"/>
            <a:t>Summary:</a:t>
          </a:r>
          <a:endParaRPr kumimoji="1" lang="en-US" sz="4700" b="1" kern="1200" dirty="0"/>
        </a:p>
      </dsp:txBody>
      <dsp:txXfrm>
        <a:off x="55030" y="70735"/>
        <a:ext cx="9033940" cy="1017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4CBA8-DB78-4B84-A3E1-8D84957B212E}">
      <dsp:nvSpPr>
        <dsp:cNvPr id="0" name=""/>
        <dsp:cNvSpPr/>
      </dsp:nvSpPr>
      <dsp:spPr>
        <a:xfrm>
          <a:off x="0" y="0"/>
          <a:ext cx="9144000" cy="1658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3200" kern="1200" dirty="0" smtClean="0"/>
            <a:t>1. What? </a:t>
          </a:r>
          <a:r>
            <a:rPr lang="en-SG" sz="3200" b="1" kern="1200" dirty="0" smtClean="0">
              <a:hlinkClick xmlns:r="http://schemas.openxmlformats.org/officeDocument/2006/relationships" r:id="rId1"/>
            </a:rPr>
            <a:t>https://www.cabrillo.edu/~dbrown/tracker/</a:t>
          </a:r>
          <a:r>
            <a:rPr lang="en-SG" sz="3200" b="1" kern="1200" dirty="0" smtClean="0"/>
            <a:t> </a:t>
          </a:r>
          <a:endParaRPr kumimoji="1" lang="en-SG" sz="3200" kern="1200" dirty="0"/>
        </a:p>
      </dsp:txBody>
      <dsp:txXfrm>
        <a:off x="80969" y="80969"/>
        <a:ext cx="8982062" cy="1496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975AE-6072-4C87-9640-D0E34B2CEE37}">
      <dsp:nvSpPr>
        <dsp:cNvPr id="0" name=""/>
        <dsp:cNvSpPr/>
      </dsp:nvSpPr>
      <dsp:spPr>
        <a:xfrm>
          <a:off x="0" y="12159"/>
          <a:ext cx="9144000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SG" sz="2600" b="1" kern="1200" dirty="0" smtClean="0"/>
            <a:t>Video and (analysis + model) are redistributable &amp; modifiable</a:t>
          </a:r>
          <a:endParaRPr lang="en-US" sz="2600" kern="1200" dirty="0"/>
        </a:p>
      </dsp:txBody>
      <dsp:txXfrm>
        <a:off x="50489" y="62648"/>
        <a:ext cx="9043022" cy="933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DE27E-DA8C-43F3-B0E2-FCC49F1EF857}">
      <dsp:nvSpPr>
        <dsp:cNvPr id="0" name=""/>
        <dsp:cNvSpPr/>
      </dsp:nvSpPr>
      <dsp:spPr>
        <a:xfrm>
          <a:off x="0" y="0"/>
          <a:ext cx="9144000" cy="12001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4900" b="1" kern="1200" dirty="0" smtClean="0"/>
            <a:t>2 Why? </a:t>
          </a:r>
          <a:endParaRPr kumimoji="1" lang="en-US" sz="4900" b="1" kern="1200" dirty="0"/>
        </a:p>
      </dsp:txBody>
      <dsp:txXfrm>
        <a:off x="58586" y="58586"/>
        <a:ext cx="9026828" cy="10829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140D7-83F3-41A2-9136-9466E9F26DC5}">
      <dsp:nvSpPr>
        <dsp:cNvPr id="0" name=""/>
        <dsp:cNvSpPr/>
      </dsp:nvSpPr>
      <dsp:spPr>
        <a:xfrm>
          <a:off x="0" y="38105"/>
          <a:ext cx="3276600" cy="5438998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3300" b="1" kern="1200" dirty="0" smtClean="0"/>
            <a:t>Change </a:t>
          </a:r>
          <a:r>
            <a:rPr kumimoji="1" lang="en-GB" sz="3300" b="1" kern="1200" dirty="0" err="1" smtClean="0"/>
            <a:t>Phy</a:t>
          </a:r>
          <a:r>
            <a:rPr kumimoji="1" lang="en-GB" sz="3300" b="1" kern="1200" dirty="0" smtClean="0"/>
            <a:t> Ed </a:t>
          </a:r>
          <a:r>
            <a:rPr kumimoji="1" lang="en-US" sz="3300" b="1" kern="1200" dirty="0" smtClean="0"/>
            <a:t>provide quality Physics educational resources (video &amp; model-analysis)</a:t>
          </a:r>
          <a:endParaRPr lang="en-US" sz="3300" b="1" kern="1200" dirty="0"/>
        </a:p>
      </dsp:txBody>
      <dsp:txXfrm>
        <a:off x="159950" y="198055"/>
        <a:ext cx="2956700" cy="5119098"/>
      </dsp:txXfrm>
    </dsp:sp>
    <dsp:sp modelId="{61DD31C8-B4FA-4FBD-8B04-D83706638424}">
      <dsp:nvSpPr>
        <dsp:cNvPr id="0" name=""/>
        <dsp:cNvSpPr/>
      </dsp:nvSpPr>
      <dsp:spPr>
        <a:xfrm>
          <a:off x="0" y="5471939"/>
          <a:ext cx="3276600" cy="81972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32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sz="2600" b="1" kern="1200" dirty="0" smtClean="0"/>
            <a:t>Free, modify &amp; re-share</a:t>
          </a:r>
          <a:endParaRPr lang="en-US" sz="2600" b="1" kern="1200" dirty="0"/>
        </a:p>
      </dsp:txBody>
      <dsp:txXfrm>
        <a:off x="0" y="5471939"/>
        <a:ext cx="3276600" cy="8197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462B0-09B8-4369-8CC9-43082A7EAF9A}">
      <dsp:nvSpPr>
        <dsp:cNvPr id="0" name=""/>
        <dsp:cNvSpPr/>
      </dsp:nvSpPr>
      <dsp:spPr>
        <a:xfrm>
          <a:off x="0" y="175747"/>
          <a:ext cx="914400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3300" b="1" kern="1200" dirty="0" smtClean="0"/>
            <a:t>3. How? K12 Science Education Framework</a:t>
          </a:r>
          <a:endParaRPr kumimoji="1" lang="en-SG" sz="3300" b="1" kern="1200" dirty="0"/>
        </a:p>
      </dsp:txBody>
      <dsp:txXfrm>
        <a:off x="38638" y="214385"/>
        <a:ext cx="9066724" cy="7142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A2AEA-F56E-4AE3-B3C7-63D661A19C3C}">
      <dsp:nvSpPr>
        <dsp:cNvPr id="0" name=""/>
        <dsp:cNvSpPr/>
      </dsp:nvSpPr>
      <dsp:spPr>
        <a:xfrm>
          <a:off x="0" y="105"/>
          <a:ext cx="9144000" cy="12951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5400" b="1" kern="1200" dirty="0" smtClean="0"/>
            <a:t>Personal reflections</a:t>
          </a:r>
          <a:endParaRPr kumimoji="1" lang="en-US" sz="5400" b="1" kern="1200" dirty="0"/>
        </a:p>
      </dsp:txBody>
      <dsp:txXfrm>
        <a:off x="63226" y="63331"/>
        <a:ext cx="9017548" cy="11687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E2D35-8138-423A-852F-8AE05A964713}">
      <dsp:nvSpPr>
        <dsp:cNvPr id="0" name=""/>
        <dsp:cNvSpPr/>
      </dsp:nvSpPr>
      <dsp:spPr>
        <a:xfrm>
          <a:off x="0" y="94336"/>
          <a:ext cx="3886200" cy="1164771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b="1" kern="1200" dirty="0" smtClean="0"/>
            <a:t>Practice 1: Ask Questions</a:t>
          </a:r>
          <a:endParaRPr lang="en-US" sz="2100" b="1" kern="1200" dirty="0"/>
        </a:p>
      </dsp:txBody>
      <dsp:txXfrm>
        <a:off x="56859" y="151195"/>
        <a:ext cx="3772482" cy="1051053"/>
      </dsp:txXfrm>
    </dsp:sp>
    <dsp:sp modelId="{ED44FB5B-281F-414E-931F-16621D80B516}">
      <dsp:nvSpPr>
        <dsp:cNvPr id="0" name=""/>
        <dsp:cNvSpPr/>
      </dsp:nvSpPr>
      <dsp:spPr>
        <a:xfrm>
          <a:off x="0" y="1319588"/>
          <a:ext cx="3886200" cy="1164771"/>
        </a:xfrm>
        <a:prstGeom prst="roundRect">
          <a:avLst/>
        </a:prstGeom>
        <a:solidFill>
          <a:schemeClr val="accent2">
            <a:shade val="80000"/>
            <a:hueOff val="0"/>
            <a:satOff val="-9340"/>
            <a:lumOff val="105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b="1" kern="1200" dirty="0" smtClean="0"/>
            <a:t>Practice 2: Use Models (use any simulations or Easy Java Simulations</a:t>
          </a:r>
          <a:endParaRPr lang="en-US" sz="2100" b="1" kern="1200" dirty="0"/>
        </a:p>
      </dsp:txBody>
      <dsp:txXfrm>
        <a:off x="56859" y="1376447"/>
        <a:ext cx="3772482" cy="1051053"/>
      </dsp:txXfrm>
    </dsp:sp>
    <dsp:sp modelId="{5FBFF78E-B7D0-4CE2-9883-87D9E5A4144C}">
      <dsp:nvSpPr>
        <dsp:cNvPr id="0" name=""/>
        <dsp:cNvSpPr/>
      </dsp:nvSpPr>
      <dsp:spPr>
        <a:xfrm>
          <a:off x="0" y="2544840"/>
          <a:ext cx="3886200" cy="1164771"/>
        </a:xfrm>
        <a:prstGeom prst="roundRect">
          <a:avLst/>
        </a:prstGeom>
        <a:solidFill>
          <a:schemeClr val="accent2">
            <a:shade val="80000"/>
            <a:hueOff val="0"/>
            <a:satOff val="-18679"/>
            <a:lumOff val="211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b="1" kern="1200" dirty="0" smtClean="0"/>
            <a:t>Practice 5: Mathematical Thinking (tracker’s video modeling pedagogy)</a:t>
          </a:r>
          <a:endParaRPr lang="en-US" sz="2100" b="1" kern="1200" dirty="0"/>
        </a:p>
      </dsp:txBody>
      <dsp:txXfrm>
        <a:off x="56859" y="2601699"/>
        <a:ext cx="3772482" cy="1051053"/>
      </dsp:txXfrm>
    </dsp:sp>
    <dsp:sp modelId="{F5ED2411-DB0A-41D6-9446-23E81E97B01D}">
      <dsp:nvSpPr>
        <dsp:cNvPr id="0" name=""/>
        <dsp:cNvSpPr/>
      </dsp:nvSpPr>
      <dsp:spPr>
        <a:xfrm>
          <a:off x="0" y="3770091"/>
          <a:ext cx="3886200" cy="1164771"/>
        </a:xfrm>
        <a:prstGeom prst="round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b="1" kern="1200" dirty="0" smtClean="0"/>
            <a:t>Practice 8: Open Communications</a:t>
          </a:r>
          <a:endParaRPr kumimoji="1" lang="en-US" sz="2100" b="1" kern="1200" dirty="0"/>
        </a:p>
      </dsp:txBody>
      <dsp:txXfrm>
        <a:off x="56859" y="3826950"/>
        <a:ext cx="3772482" cy="1051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7C00966A-9C95-41E6-9E2A-3B95F5E2C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3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9DAF131-313B-4E01-A08B-00B562793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36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Mincho" pitchFamily="18" charset="-128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Mincho" pitchFamily="18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Mincho" pitchFamily="18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Mincho" pitchFamily="18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Mincho" pitchFamily="18" charset="-128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Happy to be invited to talk and I am from a special place in MOE that aims to harness technology and technology</a:t>
            </a:r>
            <a:r>
              <a:rPr lang="en-US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in today’s technologically advance and internet connected world the new king is free </a:t>
            </a:r>
            <a:r>
              <a:rPr lang="en-US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education, manifest as probably MOOC, </a:t>
            </a:r>
            <a:r>
              <a:rPr lang="en-US" baseline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moodle</a:t>
            </a:r>
            <a:r>
              <a:rPr lang="en-US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etc.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OSP Tracker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Unique effort in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Raffes</a:t>
            </a:r>
            <a:r>
              <a:rPr lang="en-US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girl school, like prof </a:t>
            </a:r>
            <a:r>
              <a:rPr lang="en-US" baseline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lai</a:t>
            </a:r>
            <a:r>
              <a:rPr lang="en-US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choy</a:t>
            </a:r>
            <a:r>
              <a:rPr lang="en-US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heng</a:t>
            </a:r>
            <a:r>
              <a:rPr lang="en-US" baseline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said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00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things about</a:t>
            </a:r>
            <a:r>
              <a:rPr lang="en-US" baseline="0" dirty="0" smtClean="0"/>
              <a:t> research and education is open access, it is arguably a basic human right in light of today’s technology the internet where it takes only 0.0001 cents to publish digital copies of your work and share it to benefit anyone.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AF131-313B-4E01-A08B-00B5627939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6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Advertise</a:t>
            </a:r>
            <a:r>
              <a:rPr lang="en-US" baseline="0" dirty="0" smtClean="0"/>
              <a:t> the digital library for practice 2 use models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AF131-313B-4E01-A08B-00B5627939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Weelookang.blogspot.sg</a:t>
            </a:r>
          </a:p>
          <a:p>
            <a:r>
              <a:rPr lang="en-US" dirty="0" smtClean="0"/>
              <a:t>Or you can google “Singapore physics teacher” and u can find my blog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AF131-313B-4E01-A08B-00B5627939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14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 Universal assess</a:t>
            </a:r>
            <a:r>
              <a:rPr lang="en-US" baseline="0" dirty="0" smtClean="0"/>
              <a:t> to educational resources as a basic human right especially in light of how low </a:t>
            </a:r>
            <a:r>
              <a:rPr lang="en-US" baseline="0" dirty="0" smtClean="0"/>
              <a:t>the cost is, </a:t>
            </a:r>
            <a:r>
              <a:rPr lang="en-US" baseline="0" dirty="0" smtClean="0"/>
              <a:t>how about people who cannot attend traditional courses, physical disabilities. </a:t>
            </a:r>
            <a:endParaRPr lang="en-US" dirty="0" smtClean="0"/>
          </a:p>
          <a:p>
            <a:r>
              <a:rPr lang="en-US" dirty="0" smtClean="0"/>
              <a:t>Change</a:t>
            </a:r>
            <a:r>
              <a:rPr lang="en-US" baseline="0" dirty="0" smtClean="0"/>
              <a:t> is automatic, but progress needs to be work on, with a vision –digital library of free educational resources,  reason  - benefit all regardless of race language or religion  and emotion- </a:t>
            </a:r>
            <a:r>
              <a:rPr lang="en-SG" baseline="0" dirty="0" smtClean="0"/>
              <a:t>Feel so alive everyday </a:t>
            </a:r>
            <a:r>
              <a:rPr lang="en-SG" baseline="0" dirty="0" smtClean="0"/>
              <a:t>doing.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AF131-313B-4E01-A08B-00B5627939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1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Kathleen Koenig also talk </a:t>
            </a:r>
            <a:r>
              <a:rPr lang="en-US" smtClean="0"/>
              <a:t>about earlier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AF131-313B-4E01-A08B-00B5627939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0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have to say this</a:t>
            </a:r>
            <a:r>
              <a:rPr lang="en-US" baseline="0" dirty="0" smtClean="0"/>
              <a:t> are my </a:t>
            </a:r>
            <a:r>
              <a:rPr lang="en-US" dirty="0" smtClean="0"/>
              <a:t>Personal</a:t>
            </a:r>
            <a:r>
              <a:rPr lang="en-US" baseline="0" dirty="0" smtClean="0"/>
              <a:t> reflection and therefore allow to speak. </a:t>
            </a:r>
          </a:p>
          <a:p>
            <a:r>
              <a:rPr lang="en-US" baseline="0" dirty="0" smtClean="0"/>
              <a:t>Thanks chair of OCPA prof </a:t>
            </a:r>
            <a:r>
              <a:rPr lang="en-US" baseline="0" dirty="0" err="1" smtClean="0"/>
              <a:t>kwek</a:t>
            </a:r>
            <a:r>
              <a:rPr lang="en-US" baseline="0" dirty="0" smtClean="0"/>
              <a:t> for inviting me here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AF131-313B-4E01-A08B-00B5627939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4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Model-able?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AF131-313B-4E01-A08B-00B5627939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56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really need more people to</a:t>
            </a:r>
            <a:r>
              <a:rPr lang="en-US" baseline="0" dirty="0" smtClean="0"/>
              <a:t> determine the value of g=9.81 ?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AF131-313B-4E01-A08B-00B5627939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6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Typically after students discuss their video analysis, teachers like myself would suggest to the students to download relevant</a:t>
            </a:r>
            <a:r>
              <a:rPr lang="en-US" baseline="0" dirty="0" smtClean="0"/>
              <a:t> models/simulations from my blog or find one on OSP or NTNU Java Forum Good Mentor and Friend Fu-</a:t>
            </a:r>
            <a:r>
              <a:rPr lang="en-US" baseline="0" dirty="0" err="1" smtClean="0"/>
              <a:t>Kwun</a:t>
            </a:r>
            <a:r>
              <a:rPr lang="en-US" baseline="0" dirty="0" smtClean="0"/>
              <a:t> Hwang.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AF131-313B-4E01-A08B-00B5627939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26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</a:t>
            </a:r>
            <a:r>
              <a:rPr lang="en-US" baseline="0" dirty="0" smtClean="0"/>
              <a:t> video and narrate</a:t>
            </a:r>
          </a:p>
          <a:p>
            <a:r>
              <a:rPr lang="en-US" baseline="0" dirty="0" smtClean="0"/>
              <a:t>I personally like learning from modeling stand a higher chance in preparing students for jobs and challenges yet invented and foreseen (referencing prof </a:t>
            </a:r>
            <a:r>
              <a:rPr lang="en-US" baseline="0" dirty="0" err="1" smtClean="0"/>
              <a:t>lai</a:t>
            </a:r>
            <a:r>
              <a:rPr lang="en-US" baseline="0" dirty="0" smtClean="0"/>
              <a:t> talk)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mooc</a:t>
            </a:r>
            <a:r>
              <a:rPr lang="en-US" baseline="0" dirty="0" smtClean="0"/>
              <a:t> context, it is more personal and deep way to assess learning  what student submit their tracker files for the teacher to give feedback  in on going fine tuning of the analysis and modeling.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DAF131-313B-4E01-A08B-00B5627939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4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dre.org/osp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www.cabrillo.edu/~dbrown/tracker/" TargetMode="Externa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3605"/>
            <a:ext cx="5562600" cy="1470025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86200"/>
            <a:ext cx="55626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2EC804"/>
                </a:solidFill>
              </a:defRPr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dirty="0" smtClean="0"/>
              <a:t>11 September 2013</a:t>
            </a:r>
          </a:p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A26806-2AD0-4F79-ABDC-B7737C888B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E253E-F78E-4170-A3A7-445636EB83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5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346B-DE2C-461F-88E5-4E1CC81DB4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3605"/>
            <a:ext cx="5562600" cy="1470025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86200"/>
            <a:ext cx="55626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2EC804"/>
                </a:solidFill>
              </a:defRPr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6573DD-3A45-4EC8-886E-AEFE19B383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3605"/>
            <a:ext cx="5562600" cy="1470025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86200"/>
            <a:ext cx="55626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2EC804"/>
                </a:solidFill>
              </a:defRPr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A5672-C435-49E7-99C2-9457EC8DD1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52AAC-34F5-4395-B1DF-6C8D144A84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379D1-F64A-421C-86DD-ACFC7C98CE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1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B2B9E-3A1B-4642-9883-FE3259B8D3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FA1F0-AE67-41F2-A7B2-DFC294AD24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BFAB3-55CC-4E4F-AB56-6BD24569DA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5885A-222C-4921-A903-96B5EBD774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26 June  2014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C3C-22F6-4399-BA20-E20D7B25F9F1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/10</a:t>
            </a:r>
            <a:endParaRPr lang="en-US" altLang="ja-JP" dirty="0"/>
          </a:p>
        </p:txBody>
      </p:sp>
      <p:pic>
        <p:nvPicPr>
          <p:cNvPr id="8" name="Picture 7" descr="ocpa2014-06-06_0849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600" y="0"/>
            <a:ext cx="3200400" cy="576425"/>
          </a:xfrm>
          <a:prstGeom prst="rect">
            <a:avLst/>
          </a:prstGeom>
        </p:spPr>
      </p:pic>
      <p:pic>
        <p:nvPicPr>
          <p:cNvPr id="9" name="Picture 9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-12413"/>
            <a:ext cx="1828800" cy="6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racker_logo (1).png">
            <a:hlinkClick r:id="rId5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62400" y="20135"/>
            <a:ext cx="1828800" cy="536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176D4-999C-4173-BE8E-4ECC719CCD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05B2A-247B-4EF9-A9BD-38408C6657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DE427-E0AF-4597-8EC5-6B9970CF4A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5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FF55A-E9B0-47A0-8F65-983349AD6E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DCCCF-A336-4D54-A021-FB0B10D91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1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9115-1FEA-4110-86FD-98FE56D107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77E46-D861-4CEB-BC2C-74387E7D11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AEF41-4BE1-4255-84A0-60D936E889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049F-4699-4DDB-BED8-8779DF6463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E3D41-D352-436F-A84E-1E20EB9D50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AD220-8D18-4AFF-A938-846B2B64A8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5F5F5F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5F5F5F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5F5F5F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B215C372-8A4C-4012-8A39-153C122057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5pPr>
      <a:lvl6pPr marL="457145" algn="l" rtl="0" fontAlgn="base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6pPr>
      <a:lvl7pPr marL="914290" algn="l" rtl="0" fontAlgn="base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7pPr>
      <a:lvl8pPr marL="1371435" algn="l" rtl="0" fontAlgn="base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8pPr>
      <a:lvl9pPr marL="1828581" algn="l" rtl="0" fontAlgn="base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5F5F5F"/>
          </a:solidFill>
          <a:latin typeface="+mn-lt"/>
          <a:ea typeface="MS PGothic" pitchFamily="34" charset="-128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5F5F5F"/>
          </a:solidFill>
          <a:latin typeface="+mn-lt"/>
          <a:ea typeface="MS PGothic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5F5F5F"/>
          </a:solidFill>
          <a:latin typeface="+mn-lt"/>
          <a:ea typeface="MS PGothic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5F5F5F"/>
          </a:solidFill>
          <a:latin typeface="+mn-lt"/>
          <a:ea typeface="MS PGothic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5F5F5F"/>
          </a:solidFill>
          <a:latin typeface="+mn-lt"/>
          <a:ea typeface="MS PGothic" pitchFamily="34" charset="-128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5F5F5F"/>
          </a:solidFill>
          <a:latin typeface="+mn-lt"/>
          <a:ea typeface="+mn-ea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5F5F5F"/>
          </a:solidFill>
          <a:latin typeface="+mn-lt"/>
          <a:ea typeface="+mn-ea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5F5F5F"/>
          </a:solidFill>
          <a:latin typeface="+mn-lt"/>
          <a:ea typeface="+mn-ea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5F5F5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5F5F5F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5F5F5F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5F5F5F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FD2AE9A-F598-414D-9E33-A99EDDD3E1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  <p:sldLayoutId id="21474845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5pPr>
      <a:lvl6pPr marL="457145" algn="l" rtl="0" fontAlgn="base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6pPr>
      <a:lvl7pPr marL="914290" algn="l" rtl="0" fontAlgn="base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7pPr>
      <a:lvl8pPr marL="1371435" algn="l" rtl="0" fontAlgn="base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8pPr>
      <a:lvl9pPr marL="1828581" algn="l" rtl="0" fontAlgn="base">
        <a:spcBef>
          <a:spcPct val="0"/>
        </a:spcBef>
        <a:spcAft>
          <a:spcPct val="0"/>
        </a:spcAft>
        <a:defRPr kumimoji="1" sz="4400">
          <a:solidFill>
            <a:srgbClr val="2EC804"/>
          </a:solidFill>
          <a:latin typeface="Century Gothic" pitchFamily="34" charset="0"/>
          <a:ea typeface="MS PGothic" pitchFamily="34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5F5F5F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5F5F5F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5F5F5F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5F5F5F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5F5F5F"/>
          </a:solidFill>
          <a:latin typeface="+mn-lt"/>
          <a:ea typeface="+mn-ea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5F5F5F"/>
          </a:solidFill>
          <a:latin typeface="+mn-lt"/>
          <a:ea typeface="+mn-ea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5F5F5F"/>
          </a:solidFill>
          <a:latin typeface="+mn-lt"/>
          <a:ea typeface="+mn-ea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5F5F5F"/>
          </a:solidFill>
          <a:latin typeface="+mn-lt"/>
          <a:ea typeface="+mn-ea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5F5F5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compadre.org/osp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5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hyperlink" Target="https://www.cabrillo.edu/~dbrown/tracker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image" Target="../media/image18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5" Type="http://schemas.openxmlformats.org/officeDocument/2006/relationships/hyperlink" Target="https://www.cabrillo.edu/~dbrown/tracker/" TargetMode="Externa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Relationship Id="rId14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QuickStyle" Target="../diagrams/quickStyle6.xml"/><Relationship Id="rId5" Type="http://schemas.openxmlformats.org/officeDocument/2006/relationships/diagramQuickStyle" Target="../diagrams/quickStyle5.xml"/><Relationship Id="rId10" Type="http://schemas.openxmlformats.org/officeDocument/2006/relationships/diagramLayout" Target="../diagrams/layout6.xml"/><Relationship Id="rId4" Type="http://schemas.openxmlformats.org/officeDocument/2006/relationships/diagramLayout" Target="../diagrams/layout5.xml"/><Relationship Id="rId9" Type="http://schemas.openxmlformats.org/officeDocument/2006/relationships/diagramData" Target="../diagrams/data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p.edu/openbook.php?record_id=13165&amp;page=45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openxmlformats.org/officeDocument/2006/relationships/hyperlink" Target="http://weelookang.blogspot.sg/p/physics-applets-virtual-lab.html" TargetMode="External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0" Type="http://schemas.openxmlformats.org/officeDocument/2006/relationships/diagramData" Target="../diagrams/data9.xml"/><Relationship Id="rId4" Type="http://schemas.openxmlformats.org/officeDocument/2006/relationships/image" Target="../media/image12.png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eelookang.blogspot.sg/2014/05/tracker-koaytzemin-student-video-roller.html" TargetMode="External"/><Relationship Id="rId13" Type="http://schemas.openxmlformats.org/officeDocument/2006/relationships/diagramColors" Target="../diagrams/colors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QuickStyle" Target="../diagrams/quickStyl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Layout" Target="../diagrams/layout11.xml"/><Relationship Id="rId5" Type="http://schemas.openxmlformats.org/officeDocument/2006/relationships/diagramQuickStyle" Target="../diagrams/quickStyle10.xml"/><Relationship Id="rId10" Type="http://schemas.openxmlformats.org/officeDocument/2006/relationships/diagramData" Target="../diagrams/data11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3.png"/><Relationship Id="rId14" Type="http://schemas.microsoft.com/office/2007/relationships/diagramDrawing" Target="../diagrams/drawing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eelookang.blogspot.sg/2014/05/tracker-samanthayom-student-video.html" TargetMode="External"/><Relationship Id="rId13" Type="http://schemas.openxmlformats.org/officeDocument/2006/relationships/diagramColors" Target="../diagrams/colors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diagramQuickStyle" Target="../diagrams/quickStyl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Layout" Target="../diagrams/layout13.xml"/><Relationship Id="rId5" Type="http://schemas.openxmlformats.org/officeDocument/2006/relationships/diagramQuickStyle" Target="../diagrams/quickStyle12.xml"/><Relationship Id="rId10" Type="http://schemas.openxmlformats.org/officeDocument/2006/relationships/diagramData" Target="../diagrams/data13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4.png"/><Relationship Id="rId14" Type="http://schemas.microsoft.com/office/2007/relationships/diagramDrawing" Target="../diagrams/drawing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hyperlink" Target="https://dl.dropboxusercontent.com/u/44365627/lookangEJSworkspace/export/ejss_model_friction/friction_Simulation.html" TargetMode="Externa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5" Type="http://schemas.openxmlformats.org/officeDocument/2006/relationships/hyperlink" Target="http://weelookang.blogspot.sg/2014/05/tracker-koaytzemin-student-video-roller.html" TargetMode="Externa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hyperlink" Target="https://www.dropbox.com/s/a6lsc4cwjw7rqyc/wangyuxing_312_28_trackermodel.trz" TargetMode="Externa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5" Type="http://schemas.openxmlformats.org/officeDocument/2006/relationships/hyperlink" Target="http://weelookang.blogspot.sg/2014/05/tracker-rachelong-student-video-tennis.html" TargetMode="Externa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tartlookang2014-06-06_10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1682"/>
            <a:ext cx="7162800" cy="4046318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/>
        </p:nvGraphicFramePr>
        <p:xfrm>
          <a:off x="0" y="6248400"/>
          <a:ext cx="9144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398446234"/>
              </p:ext>
            </p:extLst>
          </p:nvPr>
        </p:nvGraphicFramePr>
        <p:xfrm>
          <a:off x="0" y="609600"/>
          <a:ext cx="9144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AutoShape 2" descr="Track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Track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Track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tracker_logo (1).png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3422" y="4189571"/>
            <a:ext cx="1828800" cy="536154"/>
          </a:xfrm>
          <a:prstGeom prst="rect">
            <a:avLst/>
          </a:prstGeom>
        </p:spPr>
      </p:pic>
      <p:pic>
        <p:nvPicPr>
          <p:cNvPr id="14" name="Picture 9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15200" y="5159717"/>
            <a:ext cx="1828800" cy="6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20552" y="4725725"/>
            <a:ext cx="25234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000" dirty="0"/>
              <a:t>https://www.cabrillo.edu/~dbrown/tracker/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9733" y="5798979"/>
            <a:ext cx="1879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000" dirty="0"/>
              <a:t>http://www.compadre.org/osp/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8810" y="4861394"/>
            <a:ext cx="2499342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黄 </a:t>
            </a:r>
            <a:r>
              <a:rPr lang="ja-JP" altLang="en-US" sz="4400" b="1" dirty="0" smtClean="0"/>
              <a:t>如 刚</a:t>
            </a:r>
            <a:endParaRPr lang="en-SG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4342983"/>
              </p:ext>
            </p:extLst>
          </p:nvPr>
        </p:nvGraphicFramePr>
        <p:xfrm>
          <a:off x="0" y="53340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212871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899298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18396682"/>
              </p:ext>
            </p:extLst>
          </p:nvPr>
        </p:nvGraphicFramePr>
        <p:xfrm>
          <a:off x="0" y="53340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https://lh6.ggpht.com/2RQiOdXJDLQd3sLJbTdq2B58S3rqmbPxmdbtCqiwUTLIc3E0uOqIyLgT6VqpoQy5lA=h9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103141786"/>
              </p:ext>
            </p:extLst>
          </p:nvPr>
        </p:nvGraphicFramePr>
        <p:xfrm>
          <a:off x="0" y="0"/>
          <a:ext cx="9144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6248400" cy="4297363"/>
          </a:xfrm>
        </p:spPr>
        <p:txBody>
          <a:bodyPr/>
          <a:lstStyle/>
          <a:p>
            <a:r>
              <a:rPr lang="en-SG" sz="2400" b="1" dirty="0" smtClean="0"/>
              <a:t>Tracker is Free, Open Sourced</a:t>
            </a:r>
            <a:endParaRPr lang="en-SG" sz="2000" b="1" dirty="0" smtClean="0"/>
          </a:p>
          <a:p>
            <a:endParaRPr lang="en-SG" sz="2400" b="1" dirty="0" smtClean="0"/>
          </a:p>
          <a:p>
            <a:endParaRPr lang="en-SG" sz="2400" b="1" dirty="0" smtClean="0"/>
          </a:p>
        </p:txBody>
      </p:sp>
      <p:pic>
        <p:nvPicPr>
          <p:cNvPr id="15" name="Picture 14" descr="tracker_logo (1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019" y="1752600"/>
            <a:ext cx="3118982" cy="914400"/>
          </a:xfrm>
          <a:prstGeom prst="rect">
            <a:avLst/>
          </a:prstGeom>
        </p:spPr>
      </p:pic>
      <p:pic>
        <p:nvPicPr>
          <p:cNvPr id="16" name="Picture 15" descr="tracker2014-06-06_103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586838"/>
            <a:ext cx="9144001" cy="5271162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/>
        </p:nvGraphicFramePr>
        <p:xfrm>
          <a:off x="0" y="5811560"/>
          <a:ext cx="9144000" cy="104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" name="Picture 6" descr="tracker_logo (1).png">
            <a:hlinkClick r:id="rId15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5382" y="14111"/>
            <a:ext cx="2589526" cy="7591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300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945439169"/>
              </p:ext>
            </p:extLst>
          </p:nvPr>
        </p:nvGraphicFramePr>
        <p:xfrm>
          <a:off x="0" y="609600"/>
          <a:ext cx="9144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6" name="Picture 2" descr="http://4.bp.blogspot.com/-aI0QLKcLxjw/U3qiyLLgz-I/AAAAAAAAhUE/7Qc2y66PB4Y/s1600/frisbee_2014-05-20_080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752600"/>
            <a:ext cx="9144001" cy="5105400"/>
          </a:xfrm>
          <a:prstGeom prst="rect">
            <a:avLst/>
          </a:prstGeom>
          <a:noFill/>
        </p:spPr>
      </p:pic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745678"/>
              </p:ext>
            </p:extLst>
          </p:nvPr>
        </p:nvGraphicFramePr>
        <p:xfrm>
          <a:off x="5867400" y="533400"/>
          <a:ext cx="3276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4286085611"/>
              </p:ext>
            </p:extLst>
          </p:nvPr>
        </p:nvGraphicFramePr>
        <p:xfrm>
          <a:off x="0" y="53340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sz="2800" dirty="0"/>
          </a:p>
        </p:txBody>
      </p:sp>
      <p:pic>
        <p:nvPicPr>
          <p:cNvPr id="25602" name="Picture 2" descr="http://images.nap.edu/images/cover.php?id=13165&amp;type=covers45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86266" y="5695949"/>
            <a:ext cx="957734" cy="1162051"/>
          </a:xfrm>
          <a:prstGeom prst="rect">
            <a:avLst/>
          </a:prstGeom>
          <a:noFill/>
        </p:spPr>
      </p:pic>
      <p:pic>
        <p:nvPicPr>
          <p:cNvPr id="6" name="Picture 5">
            <a:hlinkClick r:id="rId8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828800"/>
            <a:ext cx="7467600" cy="438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 bwMode="auto">
          <a:xfrm>
            <a:off x="152400" y="1828800"/>
            <a:ext cx="2743200" cy="1371600"/>
          </a:xfrm>
          <a:prstGeom prst="roundRect">
            <a:avLst/>
          </a:prstGeom>
          <a:solidFill>
            <a:srgbClr val="C0000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Practice1: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562600" y="1600200"/>
            <a:ext cx="2438400" cy="1066800"/>
          </a:xfrm>
          <a:prstGeom prst="roundRect">
            <a:avLst/>
          </a:prstGeom>
          <a:solidFill>
            <a:srgbClr val="C0000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Practice2: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0" y="3200400"/>
            <a:ext cx="3048000" cy="2286000"/>
          </a:xfrm>
          <a:prstGeom prst="roundRect">
            <a:avLst/>
          </a:prstGeom>
          <a:solidFill>
            <a:srgbClr val="C0000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Practice3: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Plan &amp;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657600" y="3581400"/>
            <a:ext cx="1447800" cy="914400"/>
          </a:xfrm>
          <a:prstGeom prst="roundRect">
            <a:avLst/>
          </a:prstGeom>
          <a:solidFill>
            <a:srgbClr val="C0000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Practice4: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562600" y="2667000"/>
            <a:ext cx="3581400" cy="1295400"/>
          </a:xfrm>
          <a:prstGeom prst="roundRect">
            <a:avLst/>
          </a:prstGeom>
          <a:solidFill>
            <a:srgbClr val="C0000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Practice5: Mathematical Thinking &amp;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343400" y="5334000"/>
            <a:ext cx="3733800" cy="381000"/>
          </a:xfrm>
          <a:prstGeom prst="roundRect">
            <a:avLst/>
          </a:prstGeom>
          <a:solidFill>
            <a:srgbClr val="C0000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Practice6: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429000" y="2286000"/>
            <a:ext cx="1905000" cy="990600"/>
          </a:xfrm>
          <a:prstGeom prst="roundRect">
            <a:avLst/>
          </a:prstGeom>
          <a:solidFill>
            <a:srgbClr val="C0000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Practice7: evidence based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562600" y="4038600"/>
            <a:ext cx="3581400" cy="1219200"/>
          </a:xfrm>
          <a:prstGeom prst="roundRect">
            <a:avLst/>
          </a:prstGeom>
          <a:solidFill>
            <a:srgbClr val="C0000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Practice8: Communicate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6179234"/>
            <a:ext cx="734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b="1" dirty="0"/>
              <a:t>FIGURE 3-1</a:t>
            </a:r>
            <a:r>
              <a:rPr lang="en-SG" dirty="0"/>
              <a:t> The three spheres of activity for scientists and engineers</a:t>
            </a:r>
            <a:r>
              <a:rPr lang="en-SG" dirty="0" smtClean="0"/>
              <a:t>.</a:t>
            </a:r>
          </a:p>
          <a:p>
            <a:r>
              <a:rPr lang="en-SG" dirty="0" smtClean="0"/>
              <a:t>http</a:t>
            </a:r>
            <a:r>
              <a:rPr lang="en-SG" dirty="0"/>
              <a:t>://www.nap.edu/openbook.php?record_id=13165&amp;page=45</a:t>
            </a:r>
          </a:p>
        </p:txBody>
      </p:sp>
    </p:spTree>
    <p:extLst>
      <p:ext uri="{BB962C8B-B14F-4D97-AF65-F5344CB8AC3E}">
        <p14:creationId xmlns:p14="http://schemas.microsoft.com/office/powerpoint/2010/main" val="15588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828800"/>
            <a:ext cx="52578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3719254"/>
              </p:ext>
            </p:extLst>
          </p:nvPr>
        </p:nvGraphicFramePr>
        <p:xfrm>
          <a:off x="0" y="533400"/>
          <a:ext cx="9144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709275"/>
              </p:ext>
            </p:extLst>
          </p:nvPr>
        </p:nvGraphicFramePr>
        <p:xfrm>
          <a:off x="0" y="1828800"/>
          <a:ext cx="3886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5735955"/>
              </p:ext>
            </p:extLst>
          </p:nvPr>
        </p:nvGraphicFramePr>
        <p:xfrm>
          <a:off x="0" y="0"/>
          <a:ext cx="91440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44" name="Picture 4" descr="http://2.bp.blogspot.com/-uNn8nwRwgqI/U3Medy0O8AI/AAAAAAAAhN8/fRIIWXkig5w/s1600/rollerblade_2014-05-14_1540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1295400"/>
            <a:ext cx="9144000" cy="5730242"/>
          </a:xfrm>
          <a:prstGeom prst="rect">
            <a:avLst/>
          </a:prstGeom>
          <a:noFill/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139782"/>
              </p:ext>
            </p:extLst>
          </p:nvPr>
        </p:nvGraphicFramePr>
        <p:xfrm>
          <a:off x="4343400" y="3657600"/>
          <a:ext cx="4800600" cy="297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7450596"/>
              </p:ext>
            </p:extLst>
          </p:nvPr>
        </p:nvGraphicFramePr>
        <p:xfrm>
          <a:off x="0" y="0"/>
          <a:ext cx="91440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42" name="Picture 2" descr="http://4.bp.blogspot.com/-Rw7dfHPIsrc/U3muM26RVKI/AAAAAAAAhTs/ROb6gCcOBKQ/s1600/SALING_2014-05-19_1508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354812"/>
            <a:ext cx="9144000" cy="5503188"/>
          </a:xfrm>
          <a:prstGeom prst="rect">
            <a:avLst/>
          </a:prstGeom>
          <a:noFill/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232404"/>
              </p:ext>
            </p:extLst>
          </p:nvPr>
        </p:nvGraphicFramePr>
        <p:xfrm>
          <a:off x="3733800" y="1219200"/>
          <a:ext cx="54102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2186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53340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887922"/>
              </p:ext>
            </p:extLst>
          </p:nvPr>
        </p:nvGraphicFramePr>
        <p:xfrm>
          <a:off x="0" y="1600200"/>
          <a:ext cx="9144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0418" name="Picture 2" descr="https://lh5.googleusercontent.com/-N8cSWhWgGBc/U0OfbA9RBoI/AAAAAAAAgME/qesB8iTQRZg/s640/blogger-image-166935770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43400" y="2971800"/>
            <a:ext cx="4800600" cy="3886200"/>
          </a:xfrm>
          <a:prstGeom prst="rect">
            <a:avLst/>
          </a:prstGeom>
          <a:noFill/>
        </p:spPr>
      </p:pic>
      <p:pic>
        <p:nvPicPr>
          <p:cNvPr id="7" name="Picture 4" descr="http://2.bp.blogspot.com/-uNn8nwRwgqI/U3Medy0O8AI/AAAAAAAAhN8/fRIIWXkig5w/s1600/rollerblade_2014-05-14_1540.pn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" y="2971800"/>
            <a:ext cx="43434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7995335"/>
              </p:ext>
            </p:extLst>
          </p:nvPr>
        </p:nvGraphicFramePr>
        <p:xfrm>
          <a:off x="0" y="53340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662737"/>
              </p:ext>
            </p:extLst>
          </p:nvPr>
        </p:nvGraphicFramePr>
        <p:xfrm>
          <a:off x="0" y="1447800"/>
          <a:ext cx="9144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8370" name="Picture 2" descr="http://1.bp.blogspot.com/-cH_LtrDhEBE/U3CH2XQCt_I/AAAAAAAAhJ0/UtMCxLWPGzw/s1600/basketballx_2014-05-12_1632.pn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67200" y="2895601"/>
            <a:ext cx="4876800" cy="3962400"/>
          </a:xfrm>
          <a:prstGeom prst="rect">
            <a:avLst/>
          </a:prstGeom>
          <a:noFill/>
        </p:spPr>
      </p:pic>
      <p:pic>
        <p:nvPicPr>
          <p:cNvPr id="58372" name="Picture 4" descr="http://4.bp.blogspot.com/-ek5nrEW-HLU/U3q9zg64crI/AAAAAAAAhVE/UOHdELtqe8s/s1600/tennis_in_water_2014-05-20_1026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2895600"/>
            <a:ext cx="4267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entury Gothic"/>
        <a:ea typeface="MS PGothic"/>
        <a:cs typeface=""/>
      </a:majorFont>
      <a:minorFont>
        <a:latin typeface="Century 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entury Gothic"/>
        <a:ea typeface="MS PGothic"/>
        <a:cs typeface=""/>
      </a:majorFont>
      <a:minorFont>
        <a:latin typeface="Century 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13080</TotalTime>
  <Words>677</Words>
  <Application>Microsoft Office PowerPoint</Application>
  <PresentationFormat>On-screen Show (4:3)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PGothic</vt:lpstr>
      <vt:lpstr>MS PMincho</vt:lpstr>
      <vt:lpstr>Arial</vt:lpstr>
      <vt:lpstr>Calibri</vt:lpstr>
      <vt:lpstr>Century Gothic</vt:lpstr>
      <vt:lpstr>Wingdings</vt:lpstr>
      <vt:lpstr>2_Default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</vt:lpstr>
    </vt:vector>
  </TitlesOfParts>
  <Company>NIE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eduLab@NIE</dc:title>
  <dc:creator>LSL</dc:creator>
  <cp:lastModifiedBy>lookang</cp:lastModifiedBy>
  <cp:revision>1019</cp:revision>
  <dcterms:created xsi:type="dcterms:W3CDTF">2010-09-01T04:22:20Z</dcterms:created>
  <dcterms:modified xsi:type="dcterms:W3CDTF">2014-06-26T10:14:42Z</dcterms:modified>
</cp:coreProperties>
</file>